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2"/>
  </p:notesMasterIdLst>
  <p:handoutMasterIdLst>
    <p:handoutMasterId r:id="rId23"/>
  </p:handoutMasterIdLst>
  <p:sldIdLst>
    <p:sldId id="278" r:id="rId5"/>
    <p:sldId id="510" r:id="rId6"/>
    <p:sldId id="511" r:id="rId7"/>
    <p:sldId id="514" r:id="rId8"/>
    <p:sldId id="513" r:id="rId9"/>
    <p:sldId id="516" r:id="rId10"/>
    <p:sldId id="517" r:id="rId11"/>
    <p:sldId id="525" r:id="rId12"/>
    <p:sldId id="518" r:id="rId13"/>
    <p:sldId id="523" r:id="rId14"/>
    <p:sldId id="526" r:id="rId15"/>
    <p:sldId id="522" r:id="rId16"/>
    <p:sldId id="520" r:id="rId17"/>
    <p:sldId id="528" r:id="rId18"/>
    <p:sldId id="524" r:id="rId19"/>
    <p:sldId id="527"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D9C94-D613-4DB8-903A-3F63AD3434B9}" v="26" dt="2026-03-06T15:53:40.570"/>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57" autoAdjust="0"/>
  </p:normalViewPr>
  <p:slideViewPr>
    <p:cSldViewPr snapToGrid="0">
      <p:cViewPr varScale="1">
        <p:scale>
          <a:sx n="102" d="100"/>
          <a:sy n="102" d="100"/>
        </p:scale>
        <p:origin x="954" y="318"/>
      </p:cViewPr>
      <p:guideLst>
        <p:guide pos="3840"/>
        <p:guide orient="horz" pos="2160"/>
      </p:guideLst>
    </p:cSldViewPr>
  </p:slideViewPr>
  <p:outlineViewPr>
    <p:cViewPr>
      <p:scale>
        <a:sx n="33" d="100"/>
        <a:sy n="33" d="100"/>
      </p:scale>
      <p:origin x="0" y="-4320"/>
    </p:cViewPr>
  </p:outlineViewPr>
  <p:notesTextViewPr>
    <p:cViewPr>
      <p:scale>
        <a:sx n="3" d="2"/>
        <a:sy n="3" d="2"/>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ellapillai" userId="5a95c19abef8aa5e" providerId="LiveId" clId="{16E880E1-2AC6-4E70-A760-F9EC12A4619F}"/>
    <pc:docChg chg="undo custSel addSld delSld modSld sldOrd">
      <pc:chgData name="Alexander Sellapillai" userId="5a95c19abef8aa5e" providerId="LiveId" clId="{16E880E1-2AC6-4E70-A760-F9EC12A4619F}" dt="2026-03-06T15:53:43.525" v="300" actId="20577"/>
      <pc:docMkLst>
        <pc:docMk/>
      </pc:docMkLst>
      <pc:sldChg chg="modSp mod">
        <pc:chgData name="Alexander Sellapillai" userId="5a95c19abef8aa5e" providerId="LiveId" clId="{16E880E1-2AC6-4E70-A760-F9EC12A4619F}" dt="2026-03-06T14:07:57.075" v="298" actId="20577"/>
        <pc:sldMkLst>
          <pc:docMk/>
          <pc:sldMk cId="2803092014" sldId="278"/>
        </pc:sldMkLst>
        <pc:spChg chg="mod">
          <ac:chgData name="Alexander Sellapillai" userId="5a95c19abef8aa5e" providerId="LiveId" clId="{16E880E1-2AC6-4E70-A760-F9EC12A4619F}" dt="2026-03-06T14:07:57.075" v="298" actId="20577"/>
          <ac:spMkLst>
            <pc:docMk/>
            <pc:sldMk cId="2803092014" sldId="278"/>
            <ac:spMk id="5" creationId="{739E2A13-0E6C-1252-A4E3-1D0F91B5EE38}"/>
          </ac:spMkLst>
        </pc:spChg>
      </pc:sldChg>
      <pc:sldChg chg="addSp delSp modSp mod">
        <pc:chgData name="Alexander Sellapillai" userId="5a95c19abef8aa5e" providerId="LiveId" clId="{16E880E1-2AC6-4E70-A760-F9EC12A4619F}" dt="2026-03-06T15:53:43.525" v="300" actId="20577"/>
        <pc:sldMkLst>
          <pc:docMk/>
          <pc:sldMk cId="369270594" sldId="329"/>
        </pc:sldMkLst>
        <pc:spChg chg="add mod">
          <ac:chgData name="Alexander Sellapillai" userId="5a95c19abef8aa5e" providerId="LiveId" clId="{16E880E1-2AC6-4E70-A760-F9EC12A4619F}" dt="2026-03-06T15:53:43.525" v="300" actId="20577"/>
          <ac:spMkLst>
            <pc:docMk/>
            <pc:sldMk cId="369270594" sldId="329"/>
            <ac:spMk id="2" creationId="{3C85F2DF-C62D-B8FE-972E-4A502006DB3C}"/>
          </ac:spMkLst>
        </pc:spChg>
        <pc:spChg chg="mod">
          <ac:chgData name="Alexander Sellapillai" userId="5a95c19abef8aa5e" providerId="LiveId" clId="{16E880E1-2AC6-4E70-A760-F9EC12A4619F}" dt="2026-03-03T13:38:28.494" v="294" actId="20577"/>
          <ac:spMkLst>
            <pc:docMk/>
            <pc:sldMk cId="369270594" sldId="329"/>
            <ac:spMk id="4" creationId="{AC7E9776-3FD2-21C2-7AF3-61F34A97AB0E}"/>
          </ac:spMkLst>
        </pc:spChg>
      </pc:sldChg>
      <pc:sldChg chg="modSp mod">
        <pc:chgData name="Alexander Sellapillai" userId="5a95c19abef8aa5e" providerId="LiveId" clId="{16E880E1-2AC6-4E70-A760-F9EC12A4619F}" dt="2026-03-03T13:03:14.556" v="8" actId="20577"/>
        <pc:sldMkLst>
          <pc:docMk/>
          <pc:sldMk cId="3334489933" sldId="510"/>
        </pc:sldMkLst>
        <pc:spChg chg="mod">
          <ac:chgData name="Alexander Sellapillai" userId="5a95c19abef8aa5e" providerId="LiveId" clId="{16E880E1-2AC6-4E70-A760-F9EC12A4619F}" dt="2026-03-03T13:03:14.556" v="8" actId="20577"/>
          <ac:spMkLst>
            <pc:docMk/>
            <pc:sldMk cId="3334489933" sldId="510"/>
            <ac:spMk id="3" creationId="{00000000-0000-0000-0000-000000000000}"/>
          </ac:spMkLst>
        </pc:spChg>
      </pc:sldChg>
      <pc:sldChg chg="modSp mod">
        <pc:chgData name="Alexander Sellapillai" userId="5a95c19abef8aa5e" providerId="LiveId" clId="{16E880E1-2AC6-4E70-A760-F9EC12A4619F}" dt="2026-03-03T13:08:00.153" v="37" actId="20577"/>
        <pc:sldMkLst>
          <pc:docMk/>
          <pc:sldMk cId="3053037259" sldId="513"/>
        </pc:sldMkLst>
        <pc:spChg chg="mod">
          <ac:chgData name="Alexander Sellapillai" userId="5a95c19abef8aa5e" providerId="LiveId" clId="{16E880E1-2AC6-4E70-A760-F9EC12A4619F}" dt="2026-03-03T13:06:59.572" v="29" actId="1076"/>
          <ac:spMkLst>
            <pc:docMk/>
            <pc:sldMk cId="3053037259" sldId="513"/>
            <ac:spMk id="3" creationId="{00000000-0000-0000-0000-000000000000}"/>
          </ac:spMkLst>
        </pc:spChg>
        <pc:spChg chg="mod">
          <ac:chgData name="Alexander Sellapillai" userId="5a95c19abef8aa5e" providerId="LiveId" clId="{16E880E1-2AC6-4E70-A760-F9EC12A4619F}" dt="2026-03-03T13:08:00.153" v="37" actId="20577"/>
          <ac:spMkLst>
            <pc:docMk/>
            <pc:sldMk cId="3053037259" sldId="513"/>
            <ac:spMk id="6" creationId="{16B30D85-8B7D-B481-48A9-1D249F7B5396}"/>
          </ac:spMkLst>
        </pc:spChg>
      </pc:sldChg>
      <pc:sldChg chg="modSp mod">
        <pc:chgData name="Alexander Sellapillai" userId="5a95c19abef8aa5e" providerId="LiveId" clId="{16E880E1-2AC6-4E70-A760-F9EC12A4619F}" dt="2026-03-03T13:06:03.902" v="28" actId="1076"/>
        <pc:sldMkLst>
          <pc:docMk/>
          <pc:sldMk cId="939163614" sldId="514"/>
        </pc:sldMkLst>
        <pc:spChg chg="mod">
          <ac:chgData name="Alexander Sellapillai" userId="5a95c19abef8aa5e" providerId="LiveId" clId="{16E880E1-2AC6-4E70-A760-F9EC12A4619F}" dt="2026-03-03T13:06:02.396" v="27" actId="1076"/>
          <ac:spMkLst>
            <pc:docMk/>
            <pc:sldMk cId="939163614" sldId="514"/>
            <ac:spMk id="3" creationId="{00000000-0000-0000-0000-000000000000}"/>
          </ac:spMkLst>
        </pc:spChg>
        <pc:picChg chg="mod">
          <ac:chgData name="Alexander Sellapillai" userId="5a95c19abef8aa5e" providerId="LiveId" clId="{16E880E1-2AC6-4E70-A760-F9EC12A4619F}" dt="2026-03-03T13:06:03.902" v="28" actId="1076"/>
          <ac:picMkLst>
            <pc:docMk/>
            <pc:sldMk cId="939163614" sldId="514"/>
            <ac:picMk id="4" creationId="{00000000-0000-0000-0000-000000000000}"/>
          </ac:picMkLst>
        </pc:picChg>
      </pc:sldChg>
      <pc:sldChg chg="addSp delSp modSp mod">
        <pc:chgData name="Alexander Sellapillai" userId="5a95c19abef8aa5e" providerId="LiveId" clId="{16E880E1-2AC6-4E70-A760-F9EC12A4619F}" dt="2026-03-03T13:17:07.432" v="167" actId="208"/>
        <pc:sldMkLst>
          <pc:docMk/>
          <pc:sldMk cId="3035198601" sldId="516"/>
        </pc:sldMkLst>
        <pc:spChg chg="add mod">
          <ac:chgData name="Alexander Sellapillai" userId="5a95c19abef8aa5e" providerId="LiveId" clId="{16E880E1-2AC6-4E70-A760-F9EC12A4619F}" dt="2026-03-03T13:15:33.777" v="126" actId="1035"/>
          <ac:spMkLst>
            <pc:docMk/>
            <pc:sldMk cId="3035198601" sldId="516"/>
            <ac:spMk id="2" creationId="{4A32EECC-9DD4-2E52-4893-2F60E2B66987}"/>
          </ac:spMkLst>
        </pc:spChg>
        <pc:spChg chg="add mod">
          <ac:chgData name="Alexander Sellapillai" userId="5a95c19abef8aa5e" providerId="LiveId" clId="{16E880E1-2AC6-4E70-A760-F9EC12A4619F}" dt="2026-03-03T13:15:44.137" v="152" actId="1036"/>
          <ac:spMkLst>
            <pc:docMk/>
            <pc:sldMk cId="3035198601" sldId="516"/>
            <ac:spMk id="3" creationId="{9C26C913-0447-2BF5-F530-133DB2644475}"/>
          </ac:spMkLst>
        </pc:spChg>
        <pc:spChg chg="mod">
          <ac:chgData name="Alexander Sellapillai" userId="5a95c19abef8aa5e" providerId="LiveId" clId="{16E880E1-2AC6-4E70-A760-F9EC12A4619F}" dt="2026-03-03T13:14:50.039" v="95" actId="1076"/>
          <ac:spMkLst>
            <pc:docMk/>
            <pc:sldMk cId="3035198601" sldId="516"/>
            <ac:spMk id="4" creationId="{00000000-0000-0000-0000-000000000000}"/>
          </ac:spMkLst>
        </pc:spChg>
        <pc:spChg chg="mod">
          <ac:chgData name="Alexander Sellapillai" userId="5a95c19abef8aa5e" providerId="LiveId" clId="{16E880E1-2AC6-4E70-A760-F9EC12A4619F}" dt="2026-03-03T13:08:35.283" v="39" actId="2711"/>
          <ac:spMkLst>
            <pc:docMk/>
            <pc:sldMk cId="3035198601" sldId="516"/>
            <ac:spMk id="6" creationId="{16B30D85-8B7D-B481-48A9-1D249F7B5396}"/>
          </ac:spMkLst>
        </pc:spChg>
        <pc:spChg chg="add mod">
          <ac:chgData name="Alexander Sellapillai" userId="5a95c19abef8aa5e" providerId="LiveId" clId="{16E880E1-2AC6-4E70-A760-F9EC12A4619F}" dt="2026-03-03T13:16:17.779" v="160" actId="207"/>
          <ac:spMkLst>
            <pc:docMk/>
            <pc:sldMk cId="3035198601" sldId="516"/>
            <ac:spMk id="8" creationId="{A7374617-D9DF-B9EF-4A8D-8DDE00E6FB7E}"/>
          </ac:spMkLst>
        </pc:spChg>
        <pc:spChg chg="mod">
          <ac:chgData name="Alexander Sellapillai" userId="5a95c19abef8aa5e" providerId="LiveId" clId="{16E880E1-2AC6-4E70-A760-F9EC12A4619F}" dt="2026-03-03T13:14:43.076" v="94" actId="1076"/>
          <ac:spMkLst>
            <pc:docMk/>
            <pc:sldMk cId="3035198601" sldId="516"/>
            <ac:spMk id="9" creationId="{00000000-0000-0000-0000-000000000000}"/>
          </ac:spMkLst>
        </pc:spChg>
        <pc:spChg chg="mod">
          <ac:chgData name="Alexander Sellapillai" userId="5a95c19abef8aa5e" providerId="LiveId" clId="{16E880E1-2AC6-4E70-A760-F9EC12A4619F}" dt="2026-03-03T13:14:43.076" v="94" actId="1076"/>
          <ac:spMkLst>
            <pc:docMk/>
            <pc:sldMk cId="3035198601" sldId="516"/>
            <ac:spMk id="10" creationId="{00000000-0000-0000-0000-000000000000}"/>
          </ac:spMkLst>
        </pc:spChg>
        <pc:spChg chg="mod">
          <ac:chgData name="Alexander Sellapillai" userId="5a95c19abef8aa5e" providerId="LiveId" clId="{16E880E1-2AC6-4E70-A760-F9EC12A4619F}" dt="2026-03-03T13:14:43.076" v="94" actId="1076"/>
          <ac:spMkLst>
            <pc:docMk/>
            <pc:sldMk cId="3035198601" sldId="516"/>
            <ac:spMk id="11" creationId="{00000000-0000-0000-0000-000000000000}"/>
          </ac:spMkLst>
        </pc:spChg>
        <pc:spChg chg="mod">
          <ac:chgData name="Alexander Sellapillai" userId="5a95c19abef8aa5e" providerId="LiveId" clId="{16E880E1-2AC6-4E70-A760-F9EC12A4619F}" dt="2026-03-03T13:16:49.202" v="166" actId="14100"/>
          <ac:spMkLst>
            <pc:docMk/>
            <pc:sldMk cId="3035198601" sldId="516"/>
            <ac:spMk id="12" creationId="{00000000-0000-0000-0000-000000000000}"/>
          </ac:spMkLst>
        </pc:spChg>
        <pc:spChg chg="mod">
          <ac:chgData name="Alexander Sellapillai" userId="5a95c19abef8aa5e" providerId="LiveId" clId="{16E880E1-2AC6-4E70-A760-F9EC12A4619F}" dt="2026-03-03T13:17:07.432" v="167" actId="208"/>
          <ac:spMkLst>
            <pc:docMk/>
            <pc:sldMk cId="3035198601" sldId="516"/>
            <ac:spMk id="13" creationId="{00000000-0000-0000-0000-000000000000}"/>
          </ac:spMkLst>
        </pc:spChg>
        <pc:spChg chg="mod">
          <ac:chgData name="Alexander Sellapillai" userId="5a95c19abef8aa5e" providerId="LiveId" clId="{16E880E1-2AC6-4E70-A760-F9EC12A4619F}" dt="2026-03-03T13:14:43.076" v="94" actId="1076"/>
          <ac:spMkLst>
            <pc:docMk/>
            <pc:sldMk cId="3035198601" sldId="516"/>
            <ac:spMk id="14" creationId="{00000000-0000-0000-0000-000000000000}"/>
          </ac:spMkLst>
        </pc:spChg>
        <pc:spChg chg="mod">
          <ac:chgData name="Alexander Sellapillai" userId="5a95c19abef8aa5e" providerId="LiveId" clId="{16E880E1-2AC6-4E70-A760-F9EC12A4619F}" dt="2026-03-03T13:14:43.076" v="94" actId="1076"/>
          <ac:spMkLst>
            <pc:docMk/>
            <pc:sldMk cId="3035198601" sldId="516"/>
            <ac:spMk id="15" creationId="{00000000-0000-0000-0000-000000000000}"/>
          </ac:spMkLst>
        </pc:spChg>
        <pc:spChg chg="add mod">
          <ac:chgData name="Alexander Sellapillai" userId="5a95c19abef8aa5e" providerId="LiveId" clId="{16E880E1-2AC6-4E70-A760-F9EC12A4619F}" dt="2026-03-03T13:16:25.332" v="162" actId="1076"/>
          <ac:spMkLst>
            <pc:docMk/>
            <pc:sldMk cId="3035198601" sldId="516"/>
            <ac:spMk id="16" creationId="{6235E693-625A-A241-5AC6-03F71C0EC8F6}"/>
          </ac:spMkLst>
        </pc:spChg>
        <pc:spChg chg="mod">
          <ac:chgData name="Alexander Sellapillai" userId="5a95c19abef8aa5e" providerId="LiveId" clId="{16E880E1-2AC6-4E70-A760-F9EC12A4619F}" dt="2026-03-03T13:14:43.076" v="94" actId="1076"/>
          <ac:spMkLst>
            <pc:docMk/>
            <pc:sldMk cId="3035198601" sldId="516"/>
            <ac:spMk id="34" creationId="{00000000-0000-0000-0000-000000000000}"/>
          </ac:spMkLst>
        </pc:spChg>
        <pc:spChg chg="mod">
          <ac:chgData name="Alexander Sellapillai" userId="5a95c19abef8aa5e" providerId="LiveId" clId="{16E880E1-2AC6-4E70-A760-F9EC12A4619F}" dt="2026-03-03T13:14:43.076" v="94" actId="1076"/>
          <ac:spMkLst>
            <pc:docMk/>
            <pc:sldMk cId="3035198601" sldId="516"/>
            <ac:spMk id="35" creationId="{00000000-0000-0000-0000-000000000000}"/>
          </ac:spMkLst>
        </pc:spChg>
        <pc:spChg chg="mod">
          <ac:chgData name="Alexander Sellapillai" userId="5a95c19abef8aa5e" providerId="LiveId" clId="{16E880E1-2AC6-4E70-A760-F9EC12A4619F}" dt="2026-03-03T13:14:43.076" v="94" actId="1076"/>
          <ac:spMkLst>
            <pc:docMk/>
            <pc:sldMk cId="3035198601" sldId="516"/>
            <ac:spMk id="37" creationId="{00000000-0000-0000-0000-000000000000}"/>
          </ac:spMkLst>
        </pc:spChg>
        <pc:spChg chg="mod">
          <ac:chgData name="Alexander Sellapillai" userId="5a95c19abef8aa5e" providerId="LiveId" clId="{16E880E1-2AC6-4E70-A760-F9EC12A4619F}" dt="2026-03-03T13:14:43.076" v="94" actId="1076"/>
          <ac:spMkLst>
            <pc:docMk/>
            <pc:sldMk cId="3035198601" sldId="516"/>
            <ac:spMk id="38" creationId="{00000000-0000-0000-0000-000000000000}"/>
          </ac:spMkLst>
        </pc:spChg>
        <pc:cxnChg chg="mod">
          <ac:chgData name="Alexander Sellapillai" userId="5a95c19abef8aa5e" providerId="LiveId" clId="{16E880E1-2AC6-4E70-A760-F9EC12A4619F}" dt="2026-03-03T13:16:02.522" v="156" actId="14100"/>
          <ac:cxnSpMkLst>
            <pc:docMk/>
            <pc:sldMk cId="3035198601" sldId="516"/>
            <ac:cxnSpMk id="21" creationId="{00000000-0000-0000-0000-000000000000}"/>
          </ac:cxnSpMkLst>
        </pc:cxnChg>
      </pc:sldChg>
      <pc:sldChg chg="addSp delSp modSp mod">
        <pc:chgData name="Alexander Sellapillai" userId="5a95c19abef8aa5e" providerId="LiveId" clId="{16E880E1-2AC6-4E70-A760-F9EC12A4619F}" dt="2026-03-03T13:30:51.216" v="213" actId="207"/>
        <pc:sldMkLst>
          <pc:docMk/>
          <pc:sldMk cId="2439988950" sldId="518"/>
        </pc:sldMkLst>
        <pc:spChg chg="mod">
          <ac:chgData name="Alexander Sellapillai" userId="5a95c19abef8aa5e" providerId="LiveId" clId="{16E880E1-2AC6-4E70-A760-F9EC12A4619F}" dt="2026-03-03T13:30:51.216" v="213" actId="207"/>
          <ac:spMkLst>
            <pc:docMk/>
            <pc:sldMk cId="2439988950" sldId="518"/>
            <ac:spMk id="6" creationId="{16B30D85-8B7D-B481-48A9-1D249F7B5396}"/>
          </ac:spMkLst>
        </pc:spChg>
        <pc:spChg chg="add mod">
          <ac:chgData name="Alexander Sellapillai" userId="5a95c19abef8aa5e" providerId="LiveId" clId="{16E880E1-2AC6-4E70-A760-F9EC12A4619F}" dt="2026-03-03T13:30:37.550" v="210" actId="1076"/>
          <ac:spMkLst>
            <pc:docMk/>
            <pc:sldMk cId="2439988950" sldId="518"/>
            <ac:spMk id="8" creationId="{88CB7C98-4B1C-E525-3943-A27A2AA4A95D}"/>
          </ac:spMkLst>
        </pc:spChg>
        <pc:picChg chg="add mod">
          <ac:chgData name="Alexander Sellapillai" userId="5a95c19abef8aa5e" providerId="LiveId" clId="{16E880E1-2AC6-4E70-A760-F9EC12A4619F}" dt="2026-03-03T13:30:40.955" v="211" actId="1076"/>
          <ac:picMkLst>
            <pc:docMk/>
            <pc:sldMk cId="2439988950" sldId="518"/>
            <ac:picMk id="2" creationId="{9187A56A-9797-A213-EC02-B4E57AB35D71}"/>
          </ac:picMkLst>
        </pc:picChg>
        <pc:picChg chg="add mod">
          <ac:chgData name="Alexander Sellapillai" userId="5a95c19abef8aa5e" providerId="LiveId" clId="{16E880E1-2AC6-4E70-A760-F9EC12A4619F}" dt="2026-03-03T13:30:37.550" v="210" actId="1076"/>
          <ac:picMkLst>
            <pc:docMk/>
            <pc:sldMk cId="2439988950" sldId="518"/>
            <ac:picMk id="3" creationId="{03D78F9F-6994-7079-7676-D955A0AD106C}"/>
          </ac:picMkLst>
        </pc:picChg>
      </pc:sldChg>
      <pc:sldChg chg="add">
        <pc:chgData name="Alexander Sellapillai" userId="5a95c19abef8aa5e" providerId="LiveId" clId="{16E880E1-2AC6-4E70-A760-F9EC12A4619F}" dt="2026-03-03T13:28:51.964" v="169" actId="2890"/>
        <pc:sldMkLst>
          <pc:docMk/>
          <pc:sldMk cId="111943523" sldId="520"/>
        </pc:sldMkLst>
      </pc:sldChg>
      <pc:sldChg chg="addSp delSp modSp add mod">
        <pc:chgData name="Alexander Sellapillai" userId="5a95c19abef8aa5e" providerId="LiveId" clId="{16E880E1-2AC6-4E70-A760-F9EC12A4619F}" dt="2026-03-03T13:31:22.671" v="218" actId="1076"/>
        <pc:sldMkLst>
          <pc:docMk/>
          <pc:sldMk cId="915738346" sldId="522"/>
        </pc:sldMkLst>
        <pc:spChg chg="add mod">
          <ac:chgData name="Alexander Sellapillai" userId="5a95c19abef8aa5e" providerId="LiveId" clId="{16E880E1-2AC6-4E70-A760-F9EC12A4619F}" dt="2026-03-03T13:31:19.912" v="217" actId="1076"/>
          <ac:spMkLst>
            <pc:docMk/>
            <pc:sldMk cId="915738346" sldId="522"/>
            <ac:spMk id="4" creationId="{2803B450-DC91-7B4A-1BDE-72C627236D0E}"/>
          </ac:spMkLst>
        </pc:spChg>
        <pc:spChg chg="mod">
          <ac:chgData name="Alexander Sellapillai" userId="5a95c19abef8aa5e" providerId="LiveId" clId="{16E880E1-2AC6-4E70-A760-F9EC12A4619F}" dt="2026-03-03T13:31:02.013" v="214" actId="207"/>
          <ac:spMkLst>
            <pc:docMk/>
            <pc:sldMk cId="915738346" sldId="522"/>
            <ac:spMk id="6" creationId="{D843A55A-CF42-139C-37A5-BABC9E87ADB4}"/>
          </ac:spMkLst>
        </pc:spChg>
        <pc:picChg chg="mod">
          <ac:chgData name="Alexander Sellapillai" userId="5a95c19abef8aa5e" providerId="LiveId" clId="{16E880E1-2AC6-4E70-A760-F9EC12A4619F}" dt="2026-03-03T13:31:22.671" v="218" actId="1076"/>
          <ac:picMkLst>
            <pc:docMk/>
            <pc:sldMk cId="915738346" sldId="522"/>
            <ac:picMk id="2" creationId="{43B22D6A-B858-1F2B-B22C-6D9FDE232C4A}"/>
          </ac:picMkLst>
        </pc:picChg>
        <pc:picChg chg="add mod">
          <ac:chgData name="Alexander Sellapillai" userId="5a95c19abef8aa5e" providerId="LiveId" clId="{16E880E1-2AC6-4E70-A760-F9EC12A4619F}" dt="2026-03-03T13:31:19.912" v="217" actId="1076"/>
          <ac:picMkLst>
            <pc:docMk/>
            <pc:sldMk cId="915738346" sldId="522"/>
            <ac:picMk id="3" creationId="{FE10A230-7786-2E2F-05B1-C758DEE97148}"/>
          </ac:picMkLst>
        </pc:picChg>
      </pc:sldChg>
      <pc:sldChg chg="addSp delSp modSp add mod ord">
        <pc:chgData name="Alexander Sellapillai" userId="5a95c19abef8aa5e" providerId="LiveId" clId="{16E880E1-2AC6-4E70-A760-F9EC12A4619F}" dt="2026-03-03T13:33:12.872" v="228"/>
        <pc:sldMkLst>
          <pc:docMk/>
          <pc:sldMk cId="1162488061" sldId="523"/>
        </pc:sldMkLst>
        <pc:spChg chg="mod">
          <ac:chgData name="Alexander Sellapillai" userId="5a95c19abef8aa5e" providerId="LiveId" clId="{16E880E1-2AC6-4E70-A760-F9EC12A4619F}" dt="2026-03-03T13:31:54.650" v="221" actId="207"/>
          <ac:spMkLst>
            <pc:docMk/>
            <pc:sldMk cId="1162488061" sldId="523"/>
            <ac:spMk id="6" creationId="{F700370B-EC1D-C264-2146-58898269521A}"/>
          </ac:spMkLst>
        </pc:spChg>
        <pc:spChg chg="add mod">
          <ac:chgData name="Alexander Sellapillai" userId="5a95c19abef8aa5e" providerId="LiveId" clId="{16E880E1-2AC6-4E70-A760-F9EC12A4619F}" dt="2026-03-03T13:32:07.885" v="224" actId="1076"/>
          <ac:spMkLst>
            <pc:docMk/>
            <pc:sldMk cId="1162488061" sldId="523"/>
            <ac:spMk id="7" creationId="{5DEEFB6B-6571-E4E8-6DA4-891C48F9E092}"/>
          </ac:spMkLst>
        </pc:spChg>
        <pc:picChg chg="mod">
          <ac:chgData name="Alexander Sellapillai" userId="5a95c19abef8aa5e" providerId="LiveId" clId="{16E880E1-2AC6-4E70-A760-F9EC12A4619F}" dt="2026-03-03T13:32:09.870" v="225" actId="1076"/>
          <ac:picMkLst>
            <pc:docMk/>
            <pc:sldMk cId="1162488061" sldId="523"/>
            <ac:picMk id="2" creationId="{56890C91-35B9-AB2D-B980-A5BF183289A9}"/>
          </ac:picMkLst>
        </pc:picChg>
        <pc:picChg chg="add mod">
          <ac:chgData name="Alexander Sellapillai" userId="5a95c19abef8aa5e" providerId="LiveId" clId="{16E880E1-2AC6-4E70-A760-F9EC12A4619F}" dt="2026-03-03T13:32:07.885" v="224" actId="1076"/>
          <ac:picMkLst>
            <pc:docMk/>
            <pc:sldMk cId="1162488061" sldId="523"/>
            <ac:picMk id="5" creationId="{205E8009-6DF5-28C9-77AD-166375920C2B}"/>
          </ac:picMkLst>
        </pc:picChg>
      </pc:sldChg>
      <pc:sldChg chg="addSp delSp modSp add mod">
        <pc:chgData name="Alexander Sellapillai" userId="5a95c19abef8aa5e" providerId="LiveId" clId="{16E880E1-2AC6-4E70-A760-F9EC12A4619F}" dt="2026-03-03T13:36:34.472" v="287" actId="14100"/>
        <pc:sldMkLst>
          <pc:docMk/>
          <pc:sldMk cId="3548358774" sldId="524"/>
        </pc:sldMkLst>
        <pc:spChg chg="add mod">
          <ac:chgData name="Alexander Sellapillai" userId="5a95c19abef8aa5e" providerId="LiveId" clId="{16E880E1-2AC6-4E70-A760-F9EC12A4619F}" dt="2026-03-03T13:36:34.472" v="287" actId="14100"/>
          <ac:spMkLst>
            <pc:docMk/>
            <pc:sldMk cId="3548358774" sldId="524"/>
            <ac:spMk id="3" creationId="{F705E358-4C4B-33B0-1940-1E68B69717E5}"/>
          </ac:spMkLst>
        </pc:spChg>
        <pc:spChg chg="mod">
          <ac:chgData name="Alexander Sellapillai" userId="5a95c19abef8aa5e" providerId="LiveId" clId="{16E880E1-2AC6-4E70-A760-F9EC12A4619F}" dt="2026-03-03T13:35:37.404" v="269" actId="20577"/>
          <ac:spMkLst>
            <pc:docMk/>
            <pc:sldMk cId="3548358774" sldId="524"/>
            <ac:spMk id="6" creationId="{E68BB644-4D69-B31F-9AF5-14CB02C276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3/6/2026</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3/6/2026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4C58-923A-A5B6-2629-564A8E36F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25AD9-553C-5BB3-F430-94B95FBC4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8C635-B3A9-F539-5EFE-6B82AA9F6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D268B0-B551-7F34-BFF1-4A60A39970DD}"/>
              </a:ext>
            </a:extLst>
          </p:cNvPr>
          <p:cNvSpPr>
            <a:spLocks noGrp="1"/>
          </p:cNvSpPr>
          <p:nvPr>
            <p:ph type="sldNum" sz="quarter" idx="5"/>
          </p:nvPr>
        </p:nvSpPr>
        <p:spPr/>
        <p:txBody>
          <a:bodyPr/>
          <a:lstStyle/>
          <a:p>
            <a:fld id="{E7AF00E9-A49D-4007-B3B9-A3783809E505}" type="slidenum">
              <a:rPr lang="en-US" smtClean="0"/>
              <a:t>10</a:t>
            </a:fld>
            <a:endParaRPr lang="en-US" dirty="0"/>
          </a:p>
        </p:txBody>
      </p:sp>
    </p:spTree>
    <p:extLst>
      <p:ext uri="{BB962C8B-B14F-4D97-AF65-F5344CB8AC3E}">
        <p14:creationId xmlns:p14="http://schemas.microsoft.com/office/powerpoint/2010/main" val="94763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4C58-923A-A5B6-2629-564A8E36F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25AD9-553C-5BB3-F430-94B95FBC4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8C635-B3A9-F539-5EFE-6B82AA9F6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D268B0-B551-7F34-BFF1-4A60A39970DD}"/>
              </a:ext>
            </a:extLst>
          </p:cNvPr>
          <p:cNvSpPr>
            <a:spLocks noGrp="1"/>
          </p:cNvSpPr>
          <p:nvPr>
            <p:ph type="sldNum" sz="quarter" idx="5"/>
          </p:nvPr>
        </p:nvSpPr>
        <p:spPr/>
        <p:txBody>
          <a:bodyPr/>
          <a:lstStyle/>
          <a:p>
            <a:fld id="{E7AF00E9-A49D-4007-B3B9-A3783809E505}" type="slidenum">
              <a:rPr lang="en-US" smtClean="0"/>
              <a:t>11</a:t>
            </a:fld>
            <a:endParaRPr lang="en-US" dirty="0"/>
          </a:p>
        </p:txBody>
      </p:sp>
    </p:spTree>
    <p:extLst>
      <p:ext uri="{BB962C8B-B14F-4D97-AF65-F5344CB8AC3E}">
        <p14:creationId xmlns:p14="http://schemas.microsoft.com/office/powerpoint/2010/main" val="49257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5B27-856F-E52D-26D7-2F5E877E5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16E8D-576E-BAAA-5B93-6D26BEEE8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7EE88-6000-F2C9-C755-4A9016A540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7D361F-4CCA-1846-4249-B98740389365}"/>
              </a:ext>
            </a:extLst>
          </p:cNvPr>
          <p:cNvSpPr>
            <a:spLocks noGrp="1"/>
          </p:cNvSpPr>
          <p:nvPr>
            <p:ph type="sldNum" sz="quarter" idx="5"/>
          </p:nvPr>
        </p:nvSpPr>
        <p:spPr/>
        <p:txBody>
          <a:bodyPr/>
          <a:lstStyle/>
          <a:p>
            <a:fld id="{E7AF00E9-A49D-4007-B3B9-A3783809E505}" type="slidenum">
              <a:rPr lang="en-US" smtClean="0"/>
              <a:t>12</a:t>
            </a:fld>
            <a:endParaRPr lang="en-US" dirty="0"/>
          </a:p>
        </p:txBody>
      </p:sp>
    </p:spTree>
    <p:extLst>
      <p:ext uri="{BB962C8B-B14F-4D97-AF65-F5344CB8AC3E}">
        <p14:creationId xmlns:p14="http://schemas.microsoft.com/office/powerpoint/2010/main" val="16114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5F82-CD07-59CB-8234-C2843DB3C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B70D8-BEE0-56B4-94A0-416B79773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C12C2-ADF0-7707-2178-6909193A83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6B56C-4A20-BE10-1889-06CAED63CE93}"/>
              </a:ext>
            </a:extLst>
          </p:cNvPr>
          <p:cNvSpPr>
            <a:spLocks noGrp="1"/>
          </p:cNvSpPr>
          <p:nvPr>
            <p:ph type="sldNum" sz="quarter" idx="5"/>
          </p:nvPr>
        </p:nvSpPr>
        <p:spPr/>
        <p:txBody>
          <a:bodyPr/>
          <a:lstStyle/>
          <a:p>
            <a:fld id="{E7AF00E9-A49D-4007-B3B9-A3783809E505}" type="slidenum">
              <a:rPr lang="en-US" smtClean="0"/>
              <a:t>13</a:t>
            </a:fld>
            <a:endParaRPr lang="en-US" dirty="0"/>
          </a:p>
        </p:txBody>
      </p:sp>
    </p:spTree>
    <p:extLst>
      <p:ext uri="{BB962C8B-B14F-4D97-AF65-F5344CB8AC3E}">
        <p14:creationId xmlns:p14="http://schemas.microsoft.com/office/powerpoint/2010/main" val="394112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A466-D9F6-27AB-2417-1A3A34427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ECDCC-A5A8-8B2A-8AE1-995CE281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E8239-4D76-50F5-40A7-94503193B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91B10-7BB4-5263-C029-1C42AF762148}"/>
              </a:ext>
            </a:extLst>
          </p:cNvPr>
          <p:cNvSpPr>
            <a:spLocks noGrp="1"/>
          </p:cNvSpPr>
          <p:nvPr>
            <p:ph type="sldNum" sz="quarter" idx="5"/>
          </p:nvPr>
        </p:nvSpPr>
        <p:spPr/>
        <p:txBody>
          <a:bodyPr/>
          <a:lstStyle/>
          <a:p>
            <a:fld id="{E7AF00E9-A49D-4007-B3B9-A3783809E505}" type="slidenum">
              <a:rPr lang="en-US" smtClean="0"/>
              <a:t>14</a:t>
            </a:fld>
            <a:endParaRPr lang="en-US" dirty="0"/>
          </a:p>
        </p:txBody>
      </p:sp>
    </p:spTree>
    <p:extLst>
      <p:ext uri="{BB962C8B-B14F-4D97-AF65-F5344CB8AC3E}">
        <p14:creationId xmlns:p14="http://schemas.microsoft.com/office/powerpoint/2010/main" val="260387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A466-D9F6-27AB-2417-1A3A34427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ECDCC-A5A8-8B2A-8AE1-995CE281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E8239-4D76-50F5-40A7-94503193B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91B10-7BB4-5263-C029-1C42AF762148}"/>
              </a:ext>
            </a:extLst>
          </p:cNvPr>
          <p:cNvSpPr>
            <a:spLocks noGrp="1"/>
          </p:cNvSpPr>
          <p:nvPr>
            <p:ph type="sldNum" sz="quarter" idx="5"/>
          </p:nvPr>
        </p:nvSpPr>
        <p:spPr/>
        <p:txBody>
          <a:bodyPr/>
          <a:lstStyle/>
          <a:p>
            <a:fld id="{E7AF00E9-A49D-4007-B3B9-A3783809E505}" type="slidenum">
              <a:rPr lang="en-US" smtClean="0"/>
              <a:t>15</a:t>
            </a:fld>
            <a:endParaRPr lang="en-US" dirty="0"/>
          </a:p>
        </p:txBody>
      </p:sp>
    </p:spTree>
    <p:extLst>
      <p:ext uri="{BB962C8B-B14F-4D97-AF65-F5344CB8AC3E}">
        <p14:creationId xmlns:p14="http://schemas.microsoft.com/office/powerpoint/2010/main" val="245409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A466-D9F6-27AB-2417-1A3A34427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ECDCC-A5A8-8B2A-8AE1-995CE281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E8239-4D76-50F5-40A7-94503193B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91B10-7BB4-5263-C029-1C42AF762148}"/>
              </a:ext>
            </a:extLst>
          </p:cNvPr>
          <p:cNvSpPr>
            <a:spLocks noGrp="1"/>
          </p:cNvSpPr>
          <p:nvPr>
            <p:ph type="sldNum" sz="quarter" idx="5"/>
          </p:nvPr>
        </p:nvSpPr>
        <p:spPr/>
        <p:txBody>
          <a:bodyPr/>
          <a:lstStyle/>
          <a:p>
            <a:fld id="{E7AF00E9-A49D-4007-B3B9-A3783809E505}" type="slidenum">
              <a:rPr lang="en-US" smtClean="0"/>
              <a:t>16</a:t>
            </a:fld>
            <a:endParaRPr lang="en-US" dirty="0"/>
          </a:p>
        </p:txBody>
      </p:sp>
    </p:spTree>
    <p:extLst>
      <p:ext uri="{BB962C8B-B14F-4D97-AF65-F5344CB8AC3E}">
        <p14:creationId xmlns:p14="http://schemas.microsoft.com/office/powerpoint/2010/main" val="3763541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5B2D-C71D-D789-36BE-A9D7AA41B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58D8A-9F45-B3DF-90F4-A3D207725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193F4-3F1D-9E82-30F5-BC0F423F20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C8A33F-56A4-ADDF-0151-C9E6D97C316C}"/>
              </a:ext>
            </a:extLst>
          </p:cNvPr>
          <p:cNvSpPr>
            <a:spLocks noGrp="1"/>
          </p:cNvSpPr>
          <p:nvPr>
            <p:ph type="sldNum" sz="quarter" idx="5"/>
          </p:nvPr>
        </p:nvSpPr>
        <p:spPr/>
        <p:txBody>
          <a:bodyPr/>
          <a:lstStyle/>
          <a:p>
            <a:fld id="{E7AF00E9-A49D-4007-B3B9-A3783809E505}" type="slidenum">
              <a:rPr lang="en-US" smtClean="0"/>
              <a:t>17</a:t>
            </a:fld>
            <a:endParaRPr lang="en-US" dirty="0"/>
          </a:p>
        </p:txBody>
      </p:sp>
    </p:spTree>
    <p:extLst>
      <p:ext uri="{BB962C8B-B14F-4D97-AF65-F5344CB8AC3E}">
        <p14:creationId xmlns:p14="http://schemas.microsoft.com/office/powerpoint/2010/main" val="353142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214544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201114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354144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313376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6</a:t>
            </a:fld>
            <a:endParaRPr lang="en-US" dirty="0"/>
          </a:p>
        </p:txBody>
      </p:sp>
    </p:spTree>
    <p:extLst>
      <p:ext uri="{BB962C8B-B14F-4D97-AF65-F5344CB8AC3E}">
        <p14:creationId xmlns:p14="http://schemas.microsoft.com/office/powerpoint/2010/main" val="71401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417322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8</a:t>
            </a:fld>
            <a:endParaRPr lang="en-US" dirty="0"/>
          </a:p>
        </p:txBody>
      </p:sp>
    </p:spTree>
    <p:extLst>
      <p:ext uri="{BB962C8B-B14F-4D97-AF65-F5344CB8AC3E}">
        <p14:creationId xmlns:p14="http://schemas.microsoft.com/office/powerpoint/2010/main" val="384405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0354-03DE-4E1E-896C-CAEF96CA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2DAEB-4994-555F-9FED-DD474DB20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A1855-AF7E-E837-2A6D-E1FE6B67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B7306-E2CD-F597-17E1-84A6C50E87C5}"/>
              </a:ext>
            </a:extLst>
          </p:cNvPr>
          <p:cNvSpPr>
            <a:spLocks noGrp="1"/>
          </p:cNvSpPr>
          <p:nvPr>
            <p:ph type="sldNum" sz="quarter" idx="5"/>
          </p:nvPr>
        </p:nvSpPr>
        <p:spPr/>
        <p:txBody>
          <a:bodyPr/>
          <a:lstStyle/>
          <a:p>
            <a:fld id="{E7AF00E9-A49D-4007-B3B9-A3783809E505}" type="slidenum">
              <a:rPr lang="en-US" smtClean="0"/>
              <a:t>9</a:t>
            </a:fld>
            <a:endParaRPr lang="en-US" dirty="0"/>
          </a:p>
        </p:txBody>
      </p:sp>
    </p:spTree>
    <p:extLst>
      <p:ext uri="{BB962C8B-B14F-4D97-AF65-F5344CB8AC3E}">
        <p14:creationId xmlns:p14="http://schemas.microsoft.com/office/powerpoint/2010/main" val="140742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2076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069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92998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674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23815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94965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50863" y="560961"/>
            <a:ext cx="11090275" cy="1186560"/>
          </a:xfrm>
        </p:spPr>
        <p:txBody>
          <a:bodyPr anchor="t" anchorCtr="0">
            <a:noAutofit/>
          </a:bodyPr>
          <a:lstStyle>
            <a:lvl1pPr>
              <a:defRPr sz="4000"/>
            </a:lvl1p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Content Placeholder 2">
            <a:extLst>
              <a:ext uri="{FF2B5EF4-FFF2-40B4-BE49-F238E27FC236}">
                <a16:creationId xmlns:a16="http://schemas.microsoft.com/office/drawing/2014/main" id="{2AC28186-3489-427F-79D0-B78444023624}"/>
              </a:ext>
            </a:extLst>
          </p:cNvPr>
          <p:cNvSpPr>
            <a:spLocks noGrp="1"/>
          </p:cNvSpPr>
          <p:nvPr>
            <p:ph sz="half" idx="1" hasCustomPrompt="1"/>
          </p:nvPr>
        </p:nvSpPr>
        <p:spPr>
          <a:xfrm>
            <a:off x="550861" y="1917064"/>
            <a:ext cx="11090275" cy="4297679"/>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68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22" r:id="rId14"/>
    <p:sldLayoutId id="2147483723" r:id="rId15"/>
    <p:sldLayoutId id="2147483724" r:id="rId16"/>
    <p:sldLayoutId id="2147483725" r:id="rId17"/>
    <p:sldLayoutId id="2147483726" r:id="rId18"/>
    <p:sldLayoutId id="2147483727" r:id="rId19"/>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8223920" y="1438448"/>
            <a:ext cx="3664770" cy="1843829"/>
          </a:xfrm>
          <a:noFill/>
        </p:spPr>
        <p:txBody>
          <a:bodyPr anchor="ctr">
            <a:noAutofit/>
          </a:bodyPr>
          <a:lstStyle/>
          <a:p>
            <a:pPr algn="ctr"/>
            <a:r>
              <a:rPr lang="en-US" sz="3600" dirty="0">
                <a:latin typeface="Calibri" panose="020F0502020204030204" pitchFamily="34" charset="0"/>
                <a:ea typeface="Calibri" panose="020F0502020204030204" pitchFamily="34" charset="0"/>
                <a:cs typeface="Calibri" panose="020F0502020204030204" pitchFamily="34" charset="0"/>
              </a:rPr>
              <a:t>F5 LTM Learning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with</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Alexander S</a:t>
            </a:r>
          </a:p>
        </p:txBody>
      </p:sp>
      <p:pic>
        <p:nvPicPr>
          <p:cNvPr id="7" name="Picture 6">
            <a:extLst>
              <a:ext uri="{FF2B5EF4-FFF2-40B4-BE49-F238E27FC236}">
                <a16:creationId xmlns:a16="http://schemas.microsoft.com/office/drawing/2014/main" id="{42BBC432-5395-F840-1DFD-A68E2DE99C33}"/>
              </a:ext>
            </a:extLst>
          </p:cNvPr>
          <p:cNvPicPr>
            <a:picLocks noChangeAspect="1"/>
          </p:cNvPicPr>
          <p:nvPr/>
        </p:nvPicPr>
        <p:blipFill>
          <a:blip r:embed="rId3"/>
          <a:stretch>
            <a:fillRect/>
          </a:stretch>
        </p:blipFill>
        <p:spPr>
          <a:xfrm>
            <a:off x="9069812" y="3794249"/>
            <a:ext cx="1457940" cy="1752918"/>
          </a:xfrm>
          <a:prstGeom prst="rect">
            <a:avLst/>
          </a:prstGeom>
        </p:spPr>
      </p:pic>
      <p:sp>
        <p:nvSpPr>
          <p:cNvPr id="5" name="TextBox 4">
            <a:extLst>
              <a:ext uri="{FF2B5EF4-FFF2-40B4-BE49-F238E27FC236}">
                <a16:creationId xmlns:a16="http://schemas.microsoft.com/office/drawing/2014/main" id="{739E2A13-0E6C-1252-A4E3-1D0F91B5EE38}"/>
              </a:ext>
            </a:extLst>
          </p:cNvPr>
          <p:cNvSpPr txBox="1"/>
          <p:nvPr/>
        </p:nvSpPr>
        <p:spPr>
          <a:xfrm>
            <a:off x="1303850" y="148352"/>
            <a:ext cx="9114607" cy="830997"/>
          </a:xfrm>
          <a:prstGeom prst="rect">
            <a:avLst/>
          </a:prstGeom>
          <a:noFill/>
        </p:spPr>
        <p:txBody>
          <a:bodyPr wrap="square">
            <a:spAutoFit/>
          </a:bodyPr>
          <a:lstStyle/>
          <a:p>
            <a:pPr algn="ctr"/>
            <a:r>
              <a:rPr lang="en-GB" sz="2400" dirty="0">
                <a:solidFill>
                  <a:schemeClr val="accent2">
                    <a:lumMod val="60000"/>
                    <a:lumOff val="40000"/>
                  </a:schemeClr>
                </a:solidFill>
              </a:rPr>
              <a:t>Chapter 05 – </a:t>
            </a:r>
            <a:r>
              <a:rPr lang="en-GB" sz="2400" dirty="0">
                <a:solidFill>
                  <a:srgbClr val="FFC000"/>
                </a:solidFill>
              </a:rPr>
              <a:t>Understand the concepts of </a:t>
            </a:r>
            <a:r>
              <a:rPr lang="en-US" sz="2400" dirty="0">
                <a:solidFill>
                  <a:srgbClr val="FFC000"/>
                </a:solidFill>
                <a:ea typeface="Calibri" panose="020F0502020204030204" pitchFamily="34" charset="0"/>
                <a:cs typeface="Calibri" panose="020F0502020204030204" pitchFamily="34" charset="0"/>
              </a:rPr>
              <a:t>Nodes, Pools,  Pool Members and Health Monitors</a:t>
            </a:r>
            <a:endParaRPr lang="en-AE" sz="2400" dirty="0">
              <a:solidFill>
                <a:srgbClr val="FFC000"/>
              </a:solidFill>
            </a:endParaRPr>
          </a:p>
        </p:txBody>
      </p:sp>
      <p:pic>
        <p:nvPicPr>
          <p:cNvPr id="6" name="Picture 5"/>
          <p:cNvPicPr>
            <a:picLocks noChangeAspect="1"/>
          </p:cNvPicPr>
          <p:nvPr/>
        </p:nvPicPr>
        <p:blipFill>
          <a:blip r:embed="rId4"/>
          <a:stretch>
            <a:fillRect/>
          </a:stretch>
        </p:blipFill>
        <p:spPr>
          <a:xfrm>
            <a:off x="287919" y="1222131"/>
            <a:ext cx="8066448" cy="5310554"/>
          </a:xfrm>
          <a:prstGeom prst="rect">
            <a:avLst/>
          </a:prstGeom>
        </p:spPr>
      </p:pic>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65D98C-C6D1-625E-B2B7-69F1CA1D957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700370B-EC1D-C264-2146-58898269521A}"/>
              </a:ext>
            </a:extLst>
          </p:cNvPr>
          <p:cNvSpPr/>
          <p:nvPr/>
        </p:nvSpPr>
        <p:spPr>
          <a:xfrm>
            <a:off x="3229410" y="179084"/>
            <a:ext cx="5998672" cy="830997"/>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solidFill>
                  <a:srgbClr val="FF0000"/>
                </a:solidFill>
              </a:rPr>
              <a:t>(Status - Unavailable)</a:t>
            </a:r>
          </a:p>
        </p:txBody>
      </p:sp>
      <p:pic>
        <p:nvPicPr>
          <p:cNvPr id="2" name="Picture 1">
            <a:extLst>
              <a:ext uri="{FF2B5EF4-FFF2-40B4-BE49-F238E27FC236}">
                <a16:creationId xmlns:a16="http://schemas.microsoft.com/office/drawing/2014/main" id="{56890C91-35B9-AB2D-B980-A5BF183289A9}"/>
              </a:ext>
            </a:extLst>
          </p:cNvPr>
          <p:cNvPicPr>
            <a:picLocks noChangeAspect="1"/>
          </p:cNvPicPr>
          <p:nvPr/>
        </p:nvPicPr>
        <p:blipFill>
          <a:blip r:embed="rId3"/>
          <a:stretch>
            <a:fillRect/>
          </a:stretch>
        </p:blipFill>
        <p:spPr>
          <a:xfrm>
            <a:off x="562282" y="1409939"/>
            <a:ext cx="7153361" cy="4709422"/>
          </a:xfrm>
          <a:prstGeom prst="rect">
            <a:avLst/>
          </a:prstGeom>
        </p:spPr>
      </p:pic>
      <p:pic>
        <p:nvPicPr>
          <p:cNvPr id="5" name="Picture 4">
            <a:extLst>
              <a:ext uri="{FF2B5EF4-FFF2-40B4-BE49-F238E27FC236}">
                <a16:creationId xmlns:a16="http://schemas.microsoft.com/office/drawing/2014/main" id="{205E8009-6DF5-28C9-77AD-166375920C2B}"/>
              </a:ext>
            </a:extLst>
          </p:cNvPr>
          <p:cNvPicPr>
            <a:picLocks noChangeAspect="1"/>
          </p:cNvPicPr>
          <p:nvPr/>
        </p:nvPicPr>
        <p:blipFill>
          <a:blip r:embed="rId4"/>
          <a:stretch>
            <a:fillRect/>
          </a:stretch>
        </p:blipFill>
        <p:spPr>
          <a:xfrm>
            <a:off x="8053038" y="2104270"/>
            <a:ext cx="3800475" cy="3686175"/>
          </a:xfrm>
          <a:prstGeom prst="rect">
            <a:avLst/>
          </a:prstGeom>
        </p:spPr>
      </p:pic>
      <p:sp>
        <p:nvSpPr>
          <p:cNvPr id="7" name="Rectangle 6">
            <a:extLst>
              <a:ext uri="{FF2B5EF4-FFF2-40B4-BE49-F238E27FC236}">
                <a16:creationId xmlns:a16="http://schemas.microsoft.com/office/drawing/2014/main" id="{5DEEFB6B-6571-E4E8-6DA4-891C48F9E092}"/>
              </a:ext>
            </a:extLst>
          </p:cNvPr>
          <p:cNvSpPr/>
          <p:nvPr/>
        </p:nvSpPr>
        <p:spPr>
          <a:xfrm>
            <a:off x="8234839" y="1555854"/>
            <a:ext cx="3298797" cy="461665"/>
          </a:xfrm>
          <a:prstGeom prst="rect">
            <a:avLst/>
          </a:prstGeom>
          <a:solidFill>
            <a:schemeClr val="tx1"/>
          </a:solidFill>
        </p:spPr>
        <p:txBody>
          <a:bodyPr wrap="square">
            <a:spAutoFit/>
          </a:bodyPr>
          <a:lstStyle/>
          <a:p>
            <a:pPr algn="ctr"/>
            <a:r>
              <a:rPr lang="en-US" altLang="en-US" sz="1200" dirty="0">
                <a:solidFill>
                  <a:srgbClr val="FF0000"/>
                </a:solidFill>
              </a:rPr>
              <a:t>Health Monitor Assigned / Web Server Instance 8181 Response is Error or No Response</a:t>
            </a:r>
          </a:p>
        </p:txBody>
      </p:sp>
    </p:spTree>
    <p:extLst>
      <p:ext uri="{BB962C8B-B14F-4D97-AF65-F5344CB8AC3E}">
        <p14:creationId xmlns:p14="http://schemas.microsoft.com/office/powerpoint/2010/main" val="116248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65D98C-C6D1-625E-B2B7-69F1CA1D957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700370B-EC1D-C264-2146-58898269521A}"/>
              </a:ext>
            </a:extLst>
          </p:cNvPr>
          <p:cNvSpPr/>
          <p:nvPr/>
        </p:nvSpPr>
        <p:spPr>
          <a:xfrm>
            <a:off x="2033262" y="179084"/>
            <a:ext cx="7439039" cy="830997"/>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t>(Member Status </a:t>
            </a:r>
            <a:r>
              <a:rPr lang="en-AE" altLang="en-US" sz="2400" dirty="0"/>
              <a:t>–</a:t>
            </a:r>
            <a:r>
              <a:rPr lang="en-US" altLang="en-US" sz="2400" dirty="0"/>
              <a:t> Based on health monitor response)</a:t>
            </a:r>
          </a:p>
        </p:txBody>
      </p:sp>
      <p:pic>
        <p:nvPicPr>
          <p:cNvPr id="2" name="Picture 1">
            <a:extLst>
              <a:ext uri="{FF2B5EF4-FFF2-40B4-BE49-F238E27FC236}">
                <a16:creationId xmlns:a16="http://schemas.microsoft.com/office/drawing/2014/main" id="{56890C91-35B9-AB2D-B980-A5BF183289A9}"/>
              </a:ext>
            </a:extLst>
          </p:cNvPr>
          <p:cNvPicPr>
            <a:picLocks noChangeAspect="1"/>
          </p:cNvPicPr>
          <p:nvPr/>
        </p:nvPicPr>
        <p:blipFill>
          <a:blip r:embed="rId3"/>
          <a:stretch>
            <a:fillRect/>
          </a:stretch>
        </p:blipFill>
        <p:spPr>
          <a:xfrm>
            <a:off x="562282" y="1409939"/>
            <a:ext cx="7153361" cy="4709422"/>
          </a:xfrm>
          <a:prstGeom prst="rect">
            <a:avLst/>
          </a:prstGeom>
        </p:spPr>
      </p:pic>
      <p:sp>
        <p:nvSpPr>
          <p:cNvPr id="7" name="Rectangle 6">
            <a:extLst>
              <a:ext uri="{FF2B5EF4-FFF2-40B4-BE49-F238E27FC236}">
                <a16:creationId xmlns:a16="http://schemas.microsoft.com/office/drawing/2014/main" id="{5DEEFB6B-6571-E4E8-6DA4-891C48F9E092}"/>
              </a:ext>
            </a:extLst>
          </p:cNvPr>
          <p:cNvSpPr/>
          <p:nvPr/>
        </p:nvSpPr>
        <p:spPr>
          <a:xfrm>
            <a:off x="8246198" y="1624008"/>
            <a:ext cx="3298797" cy="461665"/>
          </a:xfrm>
          <a:prstGeom prst="rect">
            <a:avLst/>
          </a:prstGeom>
          <a:solidFill>
            <a:schemeClr val="tx1"/>
          </a:solidFill>
        </p:spPr>
        <p:txBody>
          <a:bodyPr wrap="square">
            <a:spAutoFit/>
          </a:bodyPr>
          <a:lstStyle/>
          <a:p>
            <a:pPr algn="ctr"/>
            <a:r>
              <a:rPr lang="en-US" altLang="en-US" sz="1200" dirty="0">
                <a:solidFill>
                  <a:srgbClr val="7030A0"/>
                </a:solidFill>
              </a:rPr>
              <a:t>Member Status </a:t>
            </a:r>
            <a:r>
              <a:rPr lang="en-AE" altLang="en-US" sz="1200" dirty="0">
                <a:solidFill>
                  <a:srgbClr val="7030A0"/>
                </a:solidFill>
              </a:rPr>
              <a:t>–</a:t>
            </a:r>
            <a:r>
              <a:rPr lang="en-US" altLang="en-US" sz="1200" dirty="0">
                <a:solidFill>
                  <a:srgbClr val="7030A0"/>
                </a:solidFill>
              </a:rPr>
              <a:t> Based on health monitor response</a:t>
            </a:r>
          </a:p>
        </p:txBody>
      </p:sp>
      <p:pic>
        <p:nvPicPr>
          <p:cNvPr id="3" name="Picture 2"/>
          <p:cNvPicPr>
            <a:picLocks noChangeAspect="1"/>
          </p:cNvPicPr>
          <p:nvPr/>
        </p:nvPicPr>
        <p:blipFill>
          <a:blip r:embed="rId4"/>
          <a:stretch>
            <a:fillRect/>
          </a:stretch>
        </p:blipFill>
        <p:spPr>
          <a:xfrm>
            <a:off x="7955624" y="2186845"/>
            <a:ext cx="4095750" cy="3733800"/>
          </a:xfrm>
          <a:prstGeom prst="rect">
            <a:avLst/>
          </a:prstGeom>
        </p:spPr>
      </p:pic>
    </p:spTree>
    <p:extLst>
      <p:ext uri="{BB962C8B-B14F-4D97-AF65-F5344CB8AC3E}">
        <p14:creationId xmlns:p14="http://schemas.microsoft.com/office/powerpoint/2010/main" val="283908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19BCD34-6B23-DE5B-A85D-3F6E8341E88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843A55A-CF42-139C-37A5-BABC9E87ADB4}"/>
              </a:ext>
            </a:extLst>
          </p:cNvPr>
          <p:cNvSpPr/>
          <p:nvPr/>
        </p:nvSpPr>
        <p:spPr>
          <a:xfrm>
            <a:off x="2848883" y="127969"/>
            <a:ext cx="7817224" cy="1569660"/>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solidFill>
                  <a:srgbClr val="00B0F0"/>
                </a:solidFill>
              </a:rPr>
              <a:t>What if do not attach the health monitor to the pool?</a:t>
            </a:r>
          </a:p>
          <a:p>
            <a:pPr algn="ctr"/>
            <a:r>
              <a:rPr lang="en-US" altLang="en-US" sz="2400" dirty="0"/>
              <a:t>F5 will not monitor the pool member status</a:t>
            </a:r>
          </a:p>
          <a:p>
            <a:pPr algn="ctr"/>
            <a:r>
              <a:rPr lang="en-US" altLang="en-US" sz="2400" dirty="0">
                <a:solidFill>
                  <a:schemeClr val="accent2">
                    <a:lumMod val="60000"/>
                    <a:lumOff val="40000"/>
                  </a:schemeClr>
                </a:solidFill>
              </a:rPr>
              <a:t>(Status - Unknown)</a:t>
            </a:r>
          </a:p>
        </p:txBody>
      </p:sp>
      <p:pic>
        <p:nvPicPr>
          <p:cNvPr id="2" name="Picture 1">
            <a:extLst>
              <a:ext uri="{FF2B5EF4-FFF2-40B4-BE49-F238E27FC236}">
                <a16:creationId xmlns:a16="http://schemas.microsoft.com/office/drawing/2014/main" id="{43B22D6A-B858-1F2B-B22C-6D9FDE232C4A}"/>
              </a:ext>
            </a:extLst>
          </p:cNvPr>
          <p:cNvPicPr>
            <a:picLocks noChangeAspect="1"/>
          </p:cNvPicPr>
          <p:nvPr/>
        </p:nvPicPr>
        <p:blipFill>
          <a:blip r:embed="rId3"/>
          <a:stretch>
            <a:fillRect/>
          </a:stretch>
        </p:blipFill>
        <p:spPr>
          <a:xfrm>
            <a:off x="544820" y="1799559"/>
            <a:ext cx="7153361" cy="4709422"/>
          </a:xfrm>
          <a:prstGeom prst="rect">
            <a:avLst/>
          </a:prstGeom>
        </p:spPr>
      </p:pic>
      <p:pic>
        <p:nvPicPr>
          <p:cNvPr id="3" name="Picture 2">
            <a:extLst>
              <a:ext uri="{FF2B5EF4-FFF2-40B4-BE49-F238E27FC236}">
                <a16:creationId xmlns:a16="http://schemas.microsoft.com/office/drawing/2014/main" id="{FE10A230-7786-2E2F-05B1-C758DEE97148}"/>
              </a:ext>
            </a:extLst>
          </p:cNvPr>
          <p:cNvPicPr>
            <a:picLocks noChangeAspect="1"/>
          </p:cNvPicPr>
          <p:nvPr/>
        </p:nvPicPr>
        <p:blipFill>
          <a:blip r:embed="rId4"/>
          <a:stretch>
            <a:fillRect/>
          </a:stretch>
        </p:blipFill>
        <p:spPr>
          <a:xfrm>
            <a:off x="7953043" y="2629235"/>
            <a:ext cx="3895725" cy="3686175"/>
          </a:xfrm>
          <a:prstGeom prst="rect">
            <a:avLst/>
          </a:prstGeom>
        </p:spPr>
      </p:pic>
      <p:sp>
        <p:nvSpPr>
          <p:cNvPr id="4" name="Rectangle 3">
            <a:extLst>
              <a:ext uri="{FF2B5EF4-FFF2-40B4-BE49-F238E27FC236}">
                <a16:creationId xmlns:a16="http://schemas.microsoft.com/office/drawing/2014/main" id="{2803B450-DC91-7B4A-1BDE-72C627236D0E}"/>
              </a:ext>
            </a:extLst>
          </p:cNvPr>
          <p:cNvSpPr/>
          <p:nvPr/>
        </p:nvSpPr>
        <p:spPr>
          <a:xfrm>
            <a:off x="8003252" y="1932599"/>
            <a:ext cx="3795306" cy="461665"/>
          </a:xfrm>
          <a:prstGeom prst="rect">
            <a:avLst/>
          </a:prstGeom>
          <a:solidFill>
            <a:schemeClr val="tx1"/>
          </a:solidFill>
        </p:spPr>
        <p:txBody>
          <a:bodyPr wrap="square">
            <a:spAutoFit/>
          </a:bodyPr>
          <a:lstStyle/>
          <a:p>
            <a:pPr algn="ctr"/>
            <a:r>
              <a:rPr lang="en-US" altLang="en-US" sz="1200" dirty="0">
                <a:solidFill>
                  <a:srgbClr val="0070C0"/>
                </a:solidFill>
              </a:rPr>
              <a:t>Health Monitor Not assigned /</a:t>
            </a:r>
          </a:p>
          <a:p>
            <a:pPr algn="ctr"/>
            <a:r>
              <a:rPr lang="en-US" altLang="en-US" sz="1200" dirty="0">
                <a:solidFill>
                  <a:srgbClr val="0070C0"/>
                </a:solidFill>
              </a:rPr>
              <a:t>Web server Instance 8181 Response is Unknown </a:t>
            </a:r>
          </a:p>
        </p:txBody>
      </p:sp>
    </p:spTree>
    <p:extLst>
      <p:ext uri="{BB962C8B-B14F-4D97-AF65-F5344CB8AC3E}">
        <p14:creationId xmlns:p14="http://schemas.microsoft.com/office/powerpoint/2010/main" val="91573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9678DF-F1F1-D026-31C0-29EC6D42D01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6862B15-00C8-6395-6458-5BEF78F37570}"/>
              </a:ext>
            </a:extLst>
          </p:cNvPr>
          <p:cNvSpPr/>
          <p:nvPr/>
        </p:nvSpPr>
        <p:spPr>
          <a:xfrm>
            <a:off x="3229410" y="179084"/>
            <a:ext cx="5998672" cy="830997"/>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solidFill>
                  <a:srgbClr val="FFC000"/>
                </a:solidFill>
              </a:rPr>
              <a:t>(Status </a:t>
            </a:r>
            <a:r>
              <a:rPr lang="en-US" altLang="en-US" sz="2400" dirty="0">
                <a:solidFill>
                  <a:srgbClr val="0070C0"/>
                </a:solidFill>
              </a:rPr>
              <a:t>Unknown</a:t>
            </a:r>
            <a:r>
              <a:rPr lang="en-US" altLang="en-US" sz="2400" dirty="0">
                <a:solidFill>
                  <a:srgbClr val="FFC000"/>
                </a:solidFill>
              </a:rPr>
              <a:t>/</a:t>
            </a:r>
            <a:r>
              <a:rPr lang="en-US" altLang="en-US" sz="2400" dirty="0">
                <a:solidFill>
                  <a:srgbClr val="92D050"/>
                </a:solidFill>
              </a:rPr>
              <a:t>Available</a:t>
            </a:r>
            <a:r>
              <a:rPr lang="en-US" altLang="en-US" sz="2400" dirty="0">
                <a:solidFill>
                  <a:srgbClr val="FFC000"/>
                </a:solidFill>
              </a:rPr>
              <a:t>/</a:t>
            </a:r>
            <a:r>
              <a:rPr lang="en-US" altLang="en-US" sz="2400" dirty="0">
                <a:solidFill>
                  <a:srgbClr val="FF0000"/>
                </a:solidFill>
              </a:rPr>
              <a:t>Unavailable</a:t>
            </a:r>
            <a:r>
              <a:rPr lang="en-US" altLang="en-US" sz="2400" dirty="0">
                <a:solidFill>
                  <a:srgbClr val="FFC000"/>
                </a:solidFill>
              </a:rPr>
              <a:t>)</a:t>
            </a:r>
            <a:endParaRPr lang="en-US" altLang="en-US" sz="2400" dirty="0">
              <a:solidFill>
                <a:schemeClr val="accent2">
                  <a:lumMod val="60000"/>
                  <a:lumOff val="40000"/>
                </a:schemeClr>
              </a:solidFill>
            </a:endParaRPr>
          </a:p>
        </p:txBody>
      </p:sp>
      <p:pic>
        <p:nvPicPr>
          <p:cNvPr id="4" name="Picture 3">
            <a:extLst>
              <a:ext uri="{FF2B5EF4-FFF2-40B4-BE49-F238E27FC236}">
                <a16:creationId xmlns:a16="http://schemas.microsoft.com/office/drawing/2014/main" id="{4C48423B-FE72-CCF6-8E30-967C5EC977D2}"/>
              </a:ext>
            </a:extLst>
          </p:cNvPr>
          <p:cNvPicPr>
            <a:picLocks noChangeAspect="1"/>
          </p:cNvPicPr>
          <p:nvPr/>
        </p:nvPicPr>
        <p:blipFill>
          <a:blip r:embed="rId3"/>
          <a:stretch>
            <a:fillRect/>
          </a:stretch>
        </p:blipFill>
        <p:spPr>
          <a:xfrm>
            <a:off x="4332683" y="1717795"/>
            <a:ext cx="3533705" cy="3686175"/>
          </a:xfrm>
          <a:prstGeom prst="rect">
            <a:avLst/>
          </a:prstGeom>
        </p:spPr>
      </p:pic>
      <p:pic>
        <p:nvPicPr>
          <p:cNvPr id="5" name="Picture 4">
            <a:extLst>
              <a:ext uri="{FF2B5EF4-FFF2-40B4-BE49-F238E27FC236}">
                <a16:creationId xmlns:a16="http://schemas.microsoft.com/office/drawing/2014/main" id="{1D63CB9C-AF72-8D95-A503-9312F4568B2A}"/>
              </a:ext>
            </a:extLst>
          </p:cNvPr>
          <p:cNvPicPr>
            <a:picLocks noChangeAspect="1"/>
          </p:cNvPicPr>
          <p:nvPr/>
        </p:nvPicPr>
        <p:blipFill>
          <a:blip r:embed="rId4"/>
          <a:stretch>
            <a:fillRect/>
          </a:stretch>
        </p:blipFill>
        <p:spPr>
          <a:xfrm>
            <a:off x="8072493" y="1717795"/>
            <a:ext cx="3800475" cy="3686175"/>
          </a:xfrm>
          <a:prstGeom prst="rect">
            <a:avLst/>
          </a:prstGeom>
        </p:spPr>
      </p:pic>
      <p:pic>
        <p:nvPicPr>
          <p:cNvPr id="7" name="Picture 6">
            <a:extLst>
              <a:ext uri="{FF2B5EF4-FFF2-40B4-BE49-F238E27FC236}">
                <a16:creationId xmlns:a16="http://schemas.microsoft.com/office/drawing/2014/main" id="{B5A5E556-2CAD-4C9D-5F8A-4C7AC79724C2}"/>
              </a:ext>
            </a:extLst>
          </p:cNvPr>
          <p:cNvPicPr>
            <a:picLocks noChangeAspect="1"/>
          </p:cNvPicPr>
          <p:nvPr/>
        </p:nvPicPr>
        <p:blipFill>
          <a:blip r:embed="rId5"/>
          <a:stretch>
            <a:fillRect/>
          </a:stretch>
        </p:blipFill>
        <p:spPr>
          <a:xfrm>
            <a:off x="230853" y="1717795"/>
            <a:ext cx="3895725" cy="3686175"/>
          </a:xfrm>
          <a:prstGeom prst="rect">
            <a:avLst/>
          </a:prstGeom>
        </p:spPr>
      </p:pic>
      <p:sp>
        <p:nvSpPr>
          <p:cNvPr id="9" name="Rectangle 8">
            <a:extLst>
              <a:ext uri="{FF2B5EF4-FFF2-40B4-BE49-F238E27FC236}">
                <a16:creationId xmlns:a16="http://schemas.microsoft.com/office/drawing/2014/main" id="{FB6B94DC-310F-C776-21E0-81B58EE214C7}"/>
              </a:ext>
            </a:extLst>
          </p:cNvPr>
          <p:cNvSpPr/>
          <p:nvPr/>
        </p:nvSpPr>
        <p:spPr>
          <a:xfrm>
            <a:off x="4549803" y="1169379"/>
            <a:ext cx="3099464" cy="461665"/>
          </a:xfrm>
          <a:prstGeom prst="rect">
            <a:avLst/>
          </a:prstGeom>
          <a:solidFill>
            <a:schemeClr val="tx1"/>
          </a:solidFill>
        </p:spPr>
        <p:txBody>
          <a:bodyPr wrap="square">
            <a:spAutoFit/>
          </a:bodyPr>
          <a:lstStyle/>
          <a:p>
            <a:pPr algn="ctr"/>
            <a:r>
              <a:rPr lang="en-US" altLang="en-US" sz="1200" dirty="0">
                <a:solidFill>
                  <a:srgbClr val="00B050"/>
                </a:solidFill>
              </a:rPr>
              <a:t>Health Monitor Assigned / Web Server Instance 8181 Response is Good</a:t>
            </a:r>
          </a:p>
        </p:txBody>
      </p:sp>
      <p:sp>
        <p:nvSpPr>
          <p:cNvPr id="10" name="Rectangle 9">
            <a:extLst>
              <a:ext uri="{FF2B5EF4-FFF2-40B4-BE49-F238E27FC236}">
                <a16:creationId xmlns:a16="http://schemas.microsoft.com/office/drawing/2014/main" id="{A09EAB25-DEF1-9E88-19F2-3E37F636EB35}"/>
              </a:ext>
            </a:extLst>
          </p:cNvPr>
          <p:cNvSpPr/>
          <p:nvPr/>
        </p:nvSpPr>
        <p:spPr>
          <a:xfrm>
            <a:off x="8254294" y="1169379"/>
            <a:ext cx="3298797" cy="461665"/>
          </a:xfrm>
          <a:prstGeom prst="rect">
            <a:avLst/>
          </a:prstGeom>
          <a:solidFill>
            <a:schemeClr val="tx1"/>
          </a:solidFill>
        </p:spPr>
        <p:txBody>
          <a:bodyPr wrap="square">
            <a:spAutoFit/>
          </a:bodyPr>
          <a:lstStyle/>
          <a:p>
            <a:pPr algn="ctr"/>
            <a:r>
              <a:rPr lang="en-US" altLang="en-US" sz="1200" dirty="0">
                <a:solidFill>
                  <a:srgbClr val="FF0000"/>
                </a:solidFill>
              </a:rPr>
              <a:t>Health Monitor Assigned / Web Server Instance 8181 Response is Error or No Response</a:t>
            </a:r>
          </a:p>
        </p:txBody>
      </p:sp>
      <p:sp>
        <p:nvSpPr>
          <p:cNvPr id="11" name="Rectangle 10">
            <a:extLst>
              <a:ext uri="{FF2B5EF4-FFF2-40B4-BE49-F238E27FC236}">
                <a16:creationId xmlns:a16="http://schemas.microsoft.com/office/drawing/2014/main" id="{FFB46E75-F56C-5D11-CF98-3E58F7DBC453}"/>
              </a:ext>
            </a:extLst>
          </p:cNvPr>
          <p:cNvSpPr/>
          <p:nvPr/>
        </p:nvSpPr>
        <p:spPr>
          <a:xfrm>
            <a:off x="281062" y="1169378"/>
            <a:ext cx="3795306" cy="461665"/>
          </a:xfrm>
          <a:prstGeom prst="rect">
            <a:avLst/>
          </a:prstGeom>
          <a:solidFill>
            <a:schemeClr val="tx1"/>
          </a:solidFill>
        </p:spPr>
        <p:txBody>
          <a:bodyPr wrap="square">
            <a:spAutoFit/>
          </a:bodyPr>
          <a:lstStyle/>
          <a:p>
            <a:pPr algn="ctr"/>
            <a:r>
              <a:rPr lang="en-US" altLang="en-US" sz="1200" dirty="0">
                <a:solidFill>
                  <a:srgbClr val="0070C0"/>
                </a:solidFill>
              </a:rPr>
              <a:t>Health Monitor Not assigned /</a:t>
            </a:r>
          </a:p>
          <a:p>
            <a:pPr algn="ctr"/>
            <a:r>
              <a:rPr lang="en-US" altLang="en-US" sz="1200" dirty="0">
                <a:solidFill>
                  <a:srgbClr val="0070C0"/>
                </a:solidFill>
              </a:rPr>
              <a:t>Web server Instance 8181 Response is Unknown </a:t>
            </a:r>
          </a:p>
        </p:txBody>
      </p:sp>
      <p:sp>
        <p:nvSpPr>
          <p:cNvPr id="12" name="Rectangle 11">
            <a:extLst>
              <a:ext uri="{FF2B5EF4-FFF2-40B4-BE49-F238E27FC236}">
                <a16:creationId xmlns:a16="http://schemas.microsoft.com/office/drawing/2014/main" id="{A6862B15-00C8-6395-6458-5BEF78F37570}"/>
              </a:ext>
            </a:extLst>
          </p:cNvPr>
          <p:cNvSpPr/>
          <p:nvPr/>
        </p:nvSpPr>
        <p:spPr>
          <a:xfrm>
            <a:off x="3121498" y="5696185"/>
            <a:ext cx="6635887" cy="830997"/>
          </a:xfrm>
          <a:prstGeom prst="rect">
            <a:avLst/>
          </a:prstGeom>
        </p:spPr>
        <p:txBody>
          <a:bodyPr wrap="square">
            <a:spAutoFit/>
          </a:bodyPr>
          <a:lstStyle/>
          <a:p>
            <a:pPr algn="ctr"/>
            <a:r>
              <a:rPr lang="en-US" altLang="en-US" sz="2400" dirty="0">
                <a:solidFill>
                  <a:srgbClr val="FFC000"/>
                </a:solidFill>
              </a:rPr>
              <a:t>Does the F5 monitor only web application?</a:t>
            </a:r>
          </a:p>
          <a:p>
            <a:pPr algn="ctr"/>
            <a:r>
              <a:rPr lang="en-US" altLang="en-US" sz="2400" dirty="0">
                <a:solidFill>
                  <a:schemeClr val="accent2">
                    <a:lumMod val="60000"/>
                    <a:lumOff val="40000"/>
                  </a:schemeClr>
                </a:solidFill>
              </a:rPr>
              <a:t>F5 Can monitor anything from Layer 3 to Layer 7</a:t>
            </a:r>
          </a:p>
        </p:txBody>
      </p:sp>
    </p:spTree>
    <p:extLst>
      <p:ext uri="{BB962C8B-B14F-4D97-AF65-F5344CB8AC3E}">
        <p14:creationId xmlns:p14="http://schemas.microsoft.com/office/powerpoint/2010/main" val="11194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3EF37D-AC3D-44BB-1752-9BC7E7B3D75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68BB644-4D69-B31F-9AF5-14CB02C276ED}"/>
              </a:ext>
            </a:extLst>
          </p:cNvPr>
          <p:cNvSpPr/>
          <p:nvPr/>
        </p:nvSpPr>
        <p:spPr>
          <a:xfrm>
            <a:off x="2956794" y="247238"/>
            <a:ext cx="7493492" cy="830997"/>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t>(Other Health Monitors </a:t>
            </a:r>
            <a:r>
              <a:rPr lang="en-AE" altLang="en-US" sz="2400" dirty="0"/>
              <a:t>–</a:t>
            </a:r>
            <a:r>
              <a:rPr lang="en-US" altLang="en-US" sz="2400" dirty="0"/>
              <a:t> F5 Monitor the node using ping)</a:t>
            </a:r>
          </a:p>
        </p:txBody>
      </p:sp>
      <p:sp>
        <p:nvSpPr>
          <p:cNvPr id="3" name="TextBox 2">
            <a:extLst>
              <a:ext uri="{FF2B5EF4-FFF2-40B4-BE49-F238E27FC236}">
                <a16:creationId xmlns:a16="http://schemas.microsoft.com/office/drawing/2014/main" id="{F705E358-4C4B-33B0-1940-1E68B69717E5}"/>
              </a:ext>
            </a:extLst>
          </p:cNvPr>
          <p:cNvSpPr txBox="1"/>
          <p:nvPr/>
        </p:nvSpPr>
        <p:spPr>
          <a:xfrm>
            <a:off x="1441168" y="3407674"/>
            <a:ext cx="3977079" cy="646331"/>
          </a:xfrm>
          <a:prstGeom prst="rect">
            <a:avLst/>
          </a:prstGeom>
          <a:noFill/>
        </p:spPr>
        <p:txBody>
          <a:bodyPr wrap="square">
            <a:spAutoFit/>
          </a:bodyPr>
          <a:lstStyle/>
          <a:p>
            <a:pPr marL="285750" indent="-285750">
              <a:buFont typeface="Arial" panose="020B0604020202020204" pitchFamily="34" charset="0"/>
              <a:buChar char="•"/>
            </a:pPr>
            <a:r>
              <a:rPr lang="en-AE" dirty="0"/>
              <a:t>To monitor a node IP, </a:t>
            </a:r>
            <a:r>
              <a:rPr lang="en-AE" dirty="0">
                <a:solidFill>
                  <a:srgbClr val="FFC000"/>
                </a:solidFill>
              </a:rPr>
              <a:t>F5 uses a Ping (ICMP) monitor</a:t>
            </a:r>
            <a:r>
              <a:rPr lang="en-AE" dirty="0"/>
              <a:t>.</a:t>
            </a:r>
          </a:p>
        </p:txBody>
      </p:sp>
      <p:pic>
        <p:nvPicPr>
          <p:cNvPr id="2" name="Picture 1"/>
          <p:cNvPicPr>
            <a:picLocks noChangeAspect="1"/>
          </p:cNvPicPr>
          <p:nvPr/>
        </p:nvPicPr>
        <p:blipFill>
          <a:blip r:embed="rId3"/>
          <a:stretch>
            <a:fillRect/>
          </a:stretch>
        </p:blipFill>
        <p:spPr>
          <a:xfrm>
            <a:off x="7465957" y="1916420"/>
            <a:ext cx="3524250" cy="5867400"/>
          </a:xfrm>
          <a:prstGeom prst="rect">
            <a:avLst/>
          </a:prstGeom>
        </p:spPr>
      </p:pic>
    </p:spTree>
    <p:extLst>
      <p:ext uri="{BB962C8B-B14F-4D97-AF65-F5344CB8AC3E}">
        <p14:creationId xmlns:p14="http://schemas.microsoft.com/office/powerpoint/2010/main" val="195962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3EF37D-AC3D-44BB-1752-9BC7E7B3D75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68BB644-4D69-B31F-9AF5-14CB02C276ED}"/>
              </a:ext>
            </a:extLst>
          </p:cNvPr>
          <p:cNvSpPr/>
          <p:nvPr/>
        </p:nvSpPr>
        <p:spPr>
          <a:xfrm>
            <a:off x="2351315" y="235879"/>
            <a:ext cx="7041473" cy="830997"/>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solidFill>
                  <a:srgbClr val="FFC000"/>
                </a:solidFill>
              </a:rPr>
              <a:t>(Other Health Monitors </a:t>
            </a:r>
            <a:r>
              <a:rPr lang="en-AE" altLang="en-US" sz="2400" dirty="0">
                <a:solidFill>
                  <a:srgbClr val="FFC000"/>
                </a:solidFill>
              </a:rPr>
              <a:t>–</a:t>
            </a:r>
            <a:r>
              <a:rPr lang="en-US" altLang="en-US" sz="2400" dirty="0">
                <a:solidFill>
                  <a:srgbClr val="FFC000"/>
                </a:solidFill>
              </a:rPr>
              <a:t> TCP/UDP port monitor)</a:t>
            </a:r>
            <a:endParaRPr lang="en-US" altLang="en-US" sz="2400" dirty="0">
              <a:solidFill>
                <a:schemeClr val="accent2">
                  <a:lumMod val="60000"/>
                  <a:lumOff val="40000"/>
                </a:schemeClr>
              </a:solidFill>
            </a:endParaRPr>
          </a:p>
        </p:txBody>
      </p:sp>
      <p:sp>
        <p:nvSpPr>
          <p:cNvPr id="3" name="TextBox 2">
            <a:extLst>
              <a:ext uri="{FF2B5EF4-FFF2-40B4-BE49-F238E27FC236}">
                <a16:creationId xmlns:a16="http://schemas.microsoft.com/office/drawing/2014/main" id="{F705E358-4C4B-33B0-1940-1E68B69717E5}"/>
              </a:ext>
            </a:extLst>
          </p:cNvPr>
          <p:cNvSpPr txBox="1"/>
          <p:nvPr/>
        </p:nvSpPr>
        <p:spPr>
          <a:xfrm>
            <a:off x="1240870" y="3137627"/>
            <a:ext cx="3977079" cy="923330"/>
          </a:xfrm>
          <a:prstGeom prst="rect">
            <a:avLst/>
          </a:prstGeom>
          <a:noFill/>
        </p:spPr>
        <p:txBody>
          <a:bodyPr wrap="square">
            <a:spAutoFit/>
          </a:bodyPr>
          <a:lstStyle/>
          <a:p>
            <a:pPr marL="285750" indent="-285750">
              <a:buFont typeface="Arial" panose="020B0604020202020204" pitchFamily="34" charset="0"/>
              <a:buChar char="•"/>
            </a:pPr>
            <a:r>
              <a:rPr lang="en-AE" dirty="0"/>
              <a:t>To monitor ports listening on the server, </a:t>
            </a:r>
            <a:r>
              <a:rPr lang="en-AE" dirty="0">
                <a:solidFill>
                  <a:srgbClr val="FFC000"/>
                </a:solidFill>
              </a:rPr>
              <a:t>F5 uses TCP or UDP health monitors</a:t>
            </a:r>
            <a:r>
              <a:rPr lang="en-AE" dirty="0"/>
              <a:t>.</a:t>
            </a:r>
          </a:p>
        </p:txBody>
      </p:sp>
      <p:pic>
        <p:nvPicPr>
          <p:cNvPr id="4" name="Picture 3"/>
          <p:cNvPicPr>
            <a:picLocks noChangeAspect="1"/>
          </p:cNvPicPr>
          <p:nvPr/>
        </p:nvPicPr>
        <p:blipFill>
          <a:blip r:embed="rId3"/>
          <a:stretch>
            <a:fillRect/>
          </a:stretch>
        </p:blipFill>
        <p:spPr>
          <a:xfrm>
            <a:off x="6531427" y="1662594"/>
            <a:ext cx="3100713" cy="4705853"/>
          </a:xfrm>
          <a:prstGeom prst="rect">
            <a:avLst/>
          </a:prstGeom>
        </p:spPr>
      </p:pic>
    </p:spTree>
    <p:extLst>
      <p:ext uri="{BB962C8B-B14F-4D97-AF65-F5344CB8AC3E}">
        <p14:creationId xmlns:p14="http://schemas.microsoft.com/office/powerpoint/2010/main" val="354835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3EF37D-AC3D-44BB-1752-9BC7E7B3D75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68BB644-4D69-B31F-9AF5-14CB02C276ED}"/>
              </a:ext>
            </a:extLst>
          </p:cNvPr>
          <p:cNvSpPr/>
          <p:nvPr/>
        </p:nvSpPr>
        <p:spPr>
          <a:xfrm>
            <a:off x="2271801" y="389226"/>
            <a:ext cx="7724124" cy="830997"/>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solidFill>
                  <a:srgbClr val="FFC000"/>
                </a:solidFill>
              </a:rPr>
              <a:t>(Other Health Monitors </a:t>
            </a:r>
            <a:r>
              <a:rPr lang="en-AE" altLang="en-US" sz="2400" dirty="0">
                <a:solidFill>
                  <a:srgbClr val="FFC000"/>
                </a:solidFill>
              </a:rPr>
              <a:t>–</a:t>
            </a:r>
            <a:r>
              <a:rPr lang="en-US" altLang="en-US" sz="2400" dirty="0">
                <a:solidFill>
                  <a:srgbClr val="FFC000"/>
                </a:solidFill>
              </a:rPr>
              <a:t> Application specific monitor)</a:t>
            </a:r>
            <a:endParaRPr lang="en-US" altLang="en-US" sz="2400" dirty="0">
              <a:solidFill>
                <a:schemeClr val="accent2">
                  <a:lumMod val="60000"/>
                  <a:lumOff val="40000"/>
                </a:schemeClr>
              </a:solidFill>
            </a:endParaRPr>
          </a:p>
        </p:txBody>
      </p:sp>
      <p:sp>
        <p:nvSpPr>
          <p:cNvPr id="3" name="TextBox 2">
            <a:extLst>
              <a:ext uri="{FF2B5EF4-FFF2-40B4-BE49-F238E27FC236}">
                <a16:creationId xmlns:a16="http://schemas.microsoft.com/office/drawing/2014/main" id="{F705E358-4C4B-33B0-1940-1E68B69717E5}"/>
              </a:ext>
            </a:extLst>
          </p:cNvPr>
          <p:cNvSpPr txBox="1"/>
          <p:nvPr/>
        </p:nvSpPr>
        <p:spPr>
          <a:xfrm>
            <a:off x="691473" y="2885160"/>
            <a:ext cx="3977079" cy="923330"/>
          </a:xfrm>
          <a:prstGeom prst="rect">
            <a:avLst/>
          </a:prstGeom>
          <a:noFill/>
        </p:spPr>
        <p:txBody>
          <a:bodyPr wrap="square">
            <a:spAutoFit/>
          </a:bodyPr>
          <a:lstStyle/>
          <a:p>
            <a:pPr marL="285750" indent="-285750">
              <a:buFont typeface="Arial" panose="020B0604020202020204" pitchFamily="34" charset="0"/>
              <a:buChar char="•"/>
            </a:pPr>
            <a:r>
              <a:rPr lang="en-AE" dirty="0"/>
              <a:t>To monitor applications, </a:t>
            </a:r>
            <a:r>
              <a:rPr lang="en-AE" dirty="0">
                <a:solidFill>
                  <a:srgbClr val="FFC000"/>
                </a:solidFill>
              </a:rPr>
              <a:t>F5 uses application-specific health monitors such as HTTP, DNS, or RADIUS</a:t>
            </a:r>
            <a:r>
              <a:rPr lang="en-AE" dirty="0"/>
              <a:t>.</a:t>
            </a:r>
          </a:p>
        </p:txBody>
      </p:sp>
      <p:pic>
        <p:nvPicPr>
          <p:cNvPr id="2" name="Picture 1"/>
          <p:cNvPicPr>
            <a:picLocks noChangeAspect="1"/>
          </p:cNvPicPr>
          <p:nvPr/>
        </p:nvPicPr>
        <p:blipFill>
          <a:blip r:embed="rId3"/>
          <a:stretch>
            <a:fillRect/>
          </a:stretch>
        </p:blipFill>
        <p:spPr>
          <a:xfrm>
            <a:off x="5003643" y="2010988"/>
            <a:ext cx="6778361" cy="3463396"/>
          </a:xfrm>
          <a:prstGeom prst="rect">
            <a:avLst/>
          </a:prstGeom>
        </p:spPr>
      </p:pic>
    </p:spTree>
    <p:extLst>
      <p:ext uri="{BB962C8B-B14F-4D97-AF65-F5344CB8AC3E}">
        <p14:creationId xmlns:p14="http://schemas.microsoft.com/office/powerpoint/2010/main" val="135803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BB0323-FADF-1189-BF87-0DFCD4963B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7E9776-3FD2-21C2-7AF3-61F34A97AB0E}"/>
              </a:ext>
            </a:extLst>
          </p:cNvPr>
          <p:cNvSpPr>
            <a:spLocks noGrp="1"/>
          </p:cNvSpPr>
          <p:nvPr>
            <p:ph type="title"/>
          </p:nvPr>
        </p:nvSpPr>
        <p:spPr>
          <a:xfrm>
            <a:off x="488437" y="1323322"/>
            <a:ext cx="4163076" cy="2978591"/>
          </a:xfrm>
          <a:noFill/>
        </p:spPr>
        <p:txBody>
          <a:bodyPr anchor="ctr">
            <a:no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This concludes Chapter 05.</a:t>
            </a:r>
            <a:br>
              <a:rPr lang="en-US" sz="1800" dirty="0">
                <a:solidFill>
                  <a:srgbClr val="FFC000"/>
                </a:solidFill>
                <a:latin typeface="Calibri" panose="020F0502020204030204" pitchFamily="34" charset="0"/>
                <a:ea typeface="Calibri" panose="020F0502020204030204" pitchFamily="34" charset="0"/>
                <a:cs typeface="Calibri" panose="020F0502020204030204" pitchFamily="34" charset="0"/>
              </a:rPr>
            </a:b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I hope this video helped you understand </a:t>
            </a:r>
            <a:r>
              <a:rPr lang="en-US" sz="1800" dirty="0">
                <a:solidFill>
                  <a:srgbClr val="FFC000"/>
                </a:solidFill>
                <a:latin typeface="Calibri" panose="020F0502020204030204" pitchFamily="34" charset="0"/>
                <a:ea typeface="Calibri" panose="020F0502020204030204" pitchFamily="34" charset="0"/>
                <a:cs typeface="Calibri" panose="020F0502020204030204" pitchFamily="34" charset="0"/>
              </a:rPr>
              <a:t>the concepts of Nodes, Pools, Pool Members and Health Monitors.</a:t>
            </a:r>
            <a:br>
              <a:rPr lang="en-US" sz="1800" dirty="0">
                <a:latin typeface="Calibri" panose="020F0502020204030204" pitchFamily="34" charset="0"/>
                <a:ea typeface="Calibri" panose="020F0502020204030204" pitchFamily="34" charset="0"/>
                <a:cs typeface="Calibri" panose="020F0502020204030204" pitchFamily="34" charset="0"/>
              </a:rPr>
            </a:b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Continue with Chapter 06 </a:t>
            </a:r>
            <a:r>
              <a:rPr lang="en-US" sz="1800" dirty="0">
                <a:solidFill>
                  <a:srgbClr val="FFC000"/>
                </a:solidFill>
                <a:latin typeface="Calibri" panose="020F0502020204030204" pitchFamily="34" charset="0"/>
                <a:ea typeface="Calibri" panose="020F0502020204030204" pitchFamily="34" charset="0"/>
                <a:cs typeface="Calibri" panose="020F0502020204030204" pitchFamily="34" charset="0"/>
              </a:rPr>
              <a:t>to configure the Nodes, Pools, Pool Members and Health Monitors.</a:t>
            </a:r>
            <a:br>
              <a:rPr lang="en-US" sz="1800" dirty="0">
                <a:latin typeface="Calibri" panose="020F0502020204030204" pitchFamily="34" charset="0"/>
                <a:ea typeface="Calibri" panose="020F0502020204030204" pitchFamily="34" charset="0"/>
                <a:cs typeface="Calibri" panose="020F0502020204030204" pitchFamily="34" charset="0"/>
              </a:rPr>
            </a:b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Thank you for watching!</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09F75F7-F209-59F2-8CCA-6A20A299E2AB}"/>
              </a:ext>
            </a:extLst>
          </p:cNvPr>
          <p:cNvPicPr>
            <a:picLocks noChangeAspect="1"/>
          </p:cNvPicPr>
          <p:nvPr/>
        </p:nvPicPr>
        <p:blipFill>
          <a:blip r:embed="rId3"/>
          <a:stretch>
            <a:fillRect/>
          </a:stretch>
        </p:blipFill>
        <p:spPr>
          <a:xfrm>
            <a:off x="1681092" y="4749400"/>
            <a:ext cx="1457940" cy="1752918"/>
          </a:xfrm>
          <a:prstGeom prst="rect">
            <a:avLst/>
          </a:prstGeom>
        </p:spPr>
      </p:pic>
      <p:pic>
        <p:nvPicPr>
          <p:cNvPr id="9" name="Picture 8"/>
          <p:cNvPicPr>
            <a:picLocks noChangeAspect="1"/>
          </p:cNvPicPr>
          <p:nvPr/>
        </p:nvPicPr>
        <p:blipFill>
          <a:blip r:embed="rId4"/>
          <a:stretch>
            <a:fillRect/>
          </a:stretch>
        </p:blipFill>
        <p:spPr>
          <a:xfrm>
            <a:off x="4754411" y="1323322"/>
            <a:ext cx="7153361" cy="4709422"/>
          </a:xfrm>
          <a:prstGeom prst="rect">
            <a:avLst/>
          </a:prstGeom>
        </p:spPr>
      </p:pic>
      <p:sp>
        <p:nvSpPr>
          <p:cNvPr id="2" name="TextBox 1">
            <a:extLst>
              <a:ext uri="{FF2B5EF4-FFF2-40B4-BE49-F238E27FC236}">
                <a16:creationId xmlns:a16="http://schemas.microsoft.com/office/drawing/2014/main" id="{3C85F2DF-C62D-B8FE-972E-4A502006DB3C}"/>
              </a:ext>
            </a:extLst>
          </p:cNvPr>
          <p:cNvSpPr txBox="1"/>
          <p:nvPr/>
        </p:nvSpPr>
        <p:spPr>
          <a:xfrm>
            <a:off x="1109297" y="148352"/>
            <a:ext cx="9678678" cy="1200329"/>
          </a:xfrm>
          <a:prstGeom prst="rect">
            <a:avLst/>
          </a:prstGeom>
          <a:noFill/>
        </p:spPr>
        <p:txBody>
          <a:bodyPr wrap="square">
            <a:spAutoFit/>
          </a:bodyPr>
          <a:lstStyle/>
          <a:p>
            <a:pPr algn="ctr"/>
            <a:r>
              <a:rPr lang="en-GB" sz="2400" dirty="0">
                <a:solidFill>
                  <a:schemeClr val="accent2">
                    <a:lumMod val="60000"/>
                    <a:lumOff val="40000"/>
                  </a:schemeClr>
                </a:solidFill>
              </a:rPr>
              <a:t>Chapter 05 – </a:t>
            </a:r>
            <a:r>
              <a:rPr lang="en-GB" sz="2400" dirty="0">
                <a:solidFill>
                  <a:srgbClr val="FFC000"/>
                </a:solidFill>
              </a:rPr>
              <a:t>Understand the concepts of </a:t>
            </a:r>
            <a:r>
              <a:rPr lang="en-US" sz="2400" dirty="0">
                <a:solidFill>
                  <a:srgbClr val="FFC000"/>
                </a:solidFill>
                <a:ea typeface="Calibri" panose="020F0502020204030204" pitchFamily="34" charset="0"/>
                <a:cs typeface="Calibri" panose="020F0502020204030204" pitchFamily="34" charset="0"/>
              </a:rPr>
              <a:t>Nodes, Pools,  Pool Members and Health Monitors</a:t>
            </a:r>
            <a:endParaRPr lang="en-AE" sz="2400" dirty="0">
              <a:solidFill>
                <a:srgbClr val="FFC000"/>
              </a:solidFill>
            </a:endParaRPr>
          </a:p>
          <a:p>
            <a:pPr algn="ctr"/>
            <a:endParaRPr lang="en-AE" sz="2400" dirty="0">
              <a:solidFill>
                <a:srgbClr val="FFC000"/>
              </a:solidFill>
            </a:endParaRPr>
          </a:p>
        </p:txBody>
      </p:sp>
    </p:spTree>
    <p:extLst>
      <p:ext uri="{BB962C8B-B14F-4D97-AF65-F5344CB8AC3E}">
        <p14:creationId xmlns:p14="http://schemas.microsoft.com/office/powerpoint/2010/main" val="36927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B30D85-8B7D-B481-48A9-1D249F7B5396}"/>
              </a:ext>
            </a:extLst>
          </p:cNvPr>
          <p:cNvSpPr/>
          <p:nvPr/>
        </p:nvSpPr>
        <p:spPr>
          <a:xfrm>
            <a:off x="1625488" y="696637"/>
            <a:ext cx="8876457" cy="830997"/>
          </a:xfrm>
          <a:prstGeom prst="rect">
            <a:avLst/>
          </a:prstGeom>
        </p:spPr>
        <p:txBody>
          <a:bodyPr wrap="square">
            <a:spAutoFit/>
          </a:bodyPr>
          <a:lstStyle/>
          <a:p>
            <a:pPr algn="ctr"/>
            <a:r>
              <a:rPr lang="en-GB" sz="2400" dirty="0">
                <a:solidFill>
                  <a:schemeClr val="accent2">
                    <a:lumMod val="60000"/>
                    <a:lumOff val="40000"/>
                  </a:schemeClr>
                </a:solidFill>
              </a:rPr>
              <a:t>Chapter 05 – </a:t>
            </a:r>
            <a:r>
              <a:rPr lang="en-GB" sz="2400" dirty="0">
                <a:solidFill>
                  <a:srgbClr val="FFC000"/>
                </a:solidFill>
              </a:rPr>
              <a:t>Understand the concept of </a:t>
            </a:r>
            <a:r>
              <a:rPr lang="en-US" sz="2400" dirty="0">
                <a:solidFill>
                  <a:srgbClr val="FFC000"/>
                </a:solidFill>
                <a:ea typeface="Calibri" panose="020F0502020204030204" pitchFamily="34" charset="0"/>
                <a:cs typeface="Calibri" panose="020F0502020204030204" pitchFamily="34" charset="0"/>
              </a:rPr>
              <a:t>Nodes, Pools, Pool Members and Health Monitors</a:t>
            </a:r>
            <a:endParaRPr lang="en-AE" sz="2400" dirty="0">
              <a:solidFill>
                <a:srgbClr val="FFC000"/>
              </a:solidFill>
            </a:endParaRPr>
          </a:p>
        </p:txBody>
      </p:sp>
      <p:sp>
        <p:nvSpPr>
          <p:cNvPr id="3" name="Rectangle 1"/>
          <p:cNvSpPr>
            <a:spLocks noChangeArrowheads="1"/>
          </p:cNvSpPr>
          <p:nvPr/>
        </p:nvSpPr>
        <p:spPr bwMode="auto">
          <a:xfrm rot="10800000" flipV="1">
            <a:off x="3737609" y="2443493"/>
            <a:ext cx="465221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1600" dirty="0">
                <a:solidFill>
                  <a:schemeClr val="accent2">
                    <a:lumMod val="60000"/>
                    <a:lumOff val="40000"/>
                  </a:schemeClr>
                </a:solidFill>
              </a:rPr>
              <a:t>Step 01: </a:t>
            </a:r>
            <a:r>
              <a:rPr kumimoji="0" lang="en-US" altLang="en-US" sz="1600" b="0" i="0" u="none" strike="noStrike" cap="none" normalizeH="0" baseline="0" dirty="0">
                <a:ln>
                  <a:noFill/>
                </a:ln>
                <a:solidFill>
                  <a:srgbClr val="FFC000"/>
                </a:solidFill>
                <a:effectLst/>
                <a:latin typeface="Arial" panose="020B0604020202020204" pitchFamily="34" charset="0"/>
              </a:rPr>
              <a:t>What is a Node in F5?</a:t>
            </a:r>
          </a:p>
          <a:p>
            <a:pPr marR="0" lvl="0" algn="l" defTabSz="914400" rtl="0" eaLnBrk="0" fontAlgn="base" latinLnBrk="0" hangingPunct="0">
              <a:lnSpc>
                <a:spcPct val="100000"/>
              </a:lnSpc>
              <a:spcBef>
                <a:spcPct val="0"/>
              </a:spcBef>
              <a:spcAft>
                <a:spcPct val="0"/>
              </a:spcAft>
              <a:buClrTx/>
              <a:buSzTx/>
              <a:tabLst/>
            </a:pPr>
            <a:endParaRPr lang="en-US" altLang="en-US" sz="1600" dirty="0">
              <a:solidFill>
                <a:srgbClr val="FFC000"/>
              </a:solidFill>
              <a:latin typeface="Arial" panose="020B0604020202020204" pitchFamily="34" charset="0"/>
            </a:endParaRPr>
          </a:p>
          <a:p>
            <a:pPr eaLnBrk="0" fontAlgn="base" hangingPunct="0">
              <a:spcBef>
                <a:spcPct val="0"/>
              </a:spcBef>
              <a:spcAft>
                <a:spcPct val="0"/>
              </a:spcAft>
            </a:pPr>
            <a:r>
              <a:rPr lang="en-US" altLang="en-US" sz="1600" dirty="0">
                <a:solidFill>
                  <a:schemeClr val="accent2">
                    <a:lumMod val="60000"/>
                    <a:lumOff val="40000"/>
                  </a:schemeClr>
                </a:solidFill>
              </a:rPr>
              <a:t>Step 02:  </a:t>
            </a:r>
            <a:r>
              <a:rPr lang="en-US" altLang="en-US" sz="1600" dirty="0">
                <a:solidFill>
                  <a:srgbClr val="FFC000"/>
                </a:solidFill>
              </a:rPr>
              <a:t>What is pool and pool members in F5?</a:t>
            </a:r>
          </a:p>
          <a:p>
            <a:pPr eaLnBrk="0" fontAlgn="base" hangingPunct="0">
              <a:spcBef>
                <a:spcPct val="0"/>
              </a:spcBef>
              <a:spcAft>
                <a:spcPct val="0"/>
              </a:spcAft>
            </a:pPr>
            <a:endParaRPr lang="en-US" altLang="en-US" sz="1600" dirty="0">
              <a:solidFill>
                <a:srgbClr val="FFC000"/>
              </a:solidFill>
            </a:endParaRPr>
          </a:p>
          <a:p>
            <a:pPr eaLnBrk="0" fontAlgn="base" hangingPunct="0">
              <a:spcBef>
                <a:spcPct val="0"/>
              </a:spcBef>
              <a:spcAft>
                <a:spcPct val="0"/>
              </a:spcAft>
            </a:pPr>
            <a:r>
              <a:rPr lang="en-US" altLang="en-US" sz="1600" dirty="0">
                <a:solidFill>
                  <a:schemeClr val="accent2">
                    <a:lumMod val="60000"/>
                    <a:lumOff val="40000"/>
                  </a:schemeClr>
                </a:solidFill>
              </a:rPr>
              <a:t>Step 03: </a:t>
            </a:r>
            <a:r>
              <a:rPr lang="en-US" altLang="en-US" sz="1600" dirty="0">
                <a:solidFill>
                  <a:srgbClr val="FFC000"/>
                </a:solidFill>
              </a:rPr>
              <a:t>What is Health Monitor in F5?</a:t>
            </a:r>
            <a:endParaRPr lang="en-US" altLang="en-US" sz="1600" dirty="0">
              <a:solidFill>
                <a:schemeClr val="accent2">
                  <a:lumMod val="60000"/>
                  <a:lumOff val="40000"/>
                </a:schemeClr>
              </a:solidFill>
            </a:endParaRPr>
          </a:p>
        </p:txBody>
      </p:sp>
    </p:spTree>
    <p:extLst>
      <p:ext uri="{BB962C8B-B14F-4D97-AF65-F5344CB8AC3E}">
        <p14:creationId xmlns:p14="http://schemas.microsoft.com/office/powerpoint/2010/main" val="333448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B30D85-8B7D-B481-48A9-1D249F7B5396}"/>
              </a:ext>
            </a:extLst>
          </p:cNvPr>
          <p:cNvSpPr/>
          <p:nvPr/>
        </p:nvSpPr>
        <p:spPr>
          <a:xfrm>
            <a:off x="3138718" y="477631"/>
            <a:ext cx="5998672" cy="461665"/>
          </a:xfrm>
          <a:prstGeom prst="rect">
            <a:avLst/>
          </a:prstGeom>
        </p:spPr>
        <p:txBody>
          <a:bodyPr wrap="square">
            <a:spAutoFit/>
          </a:bodyPr>
          <a:lstStyle/>
          <a:p>
            <a:pPr algn="ctr"/>
            <a:r>
              <a:rPr lang="en-US" altLang="en-US" sz="2400" dirty="0">
                <a:solidFill>
                  <a:srgbClr val="FFC000"/>
                </a:solidFill>
              </a:rPr>
              <a:t>Step 01 :  </a:t>
            </a:r>
            <a:r>
              <a:rPr lang="en-US" altLang="en-US" sz="2400" dirty="0">
                <a:solidFill>
                  <a:schemeClr val="accent2">
                    <a:lumMod val="60000"/>
                    <a:lumOff val="40000"/>
                  </a:schemeClr>
                </a:solidFill>
              </a:rPr>
              <a:t>What is a Node in F5?</a:t>
            </a:r>
          </a:p>
        </p:txBody>
      </p:sp>
      <p:sp>
        <p:nvSpPr>
          <p:cNvPr id="5" name="Rectangle 4"/>
          <p:cNvSpPr/>
          <p:nvPr/>
        </p:nvSpPr>
        <p:spPr>
          <a:xfrm>
            <a:off x="1417834" y="708464"/>
            <a:ext cx="8943592" cy="461665"/>
          </a:xfrm>
          <a:prstGeom prst="rect">
            <a:avLst/>
          </a:prstGeom>
        </p:spPr>
        <p:txBody>
          <a:bodyPr wrap="square">
            <a:spAutoFit/>
          </a:bodyPr>
          <a:lstStyle/>
          <a:p>
            <a:pPr algn="ctr"/>
            <a:endParaRPr lang="en-US" sz="2400" dirty="0">
              <a:solidFill>
                <a:schemeClr val="accent2">
                  <a:lumMod val="60000"/>
                  <a:lumOff val="40000"/>
                </a:schemeClr>
              </a:solidFill>
            </a:endParaRPr>
          </a:p>
        </p:txBody>
      </p:sp>
      <p:sp>
        <p:nvSpPr>
          <p:cNvPr id="3" name="Rectangle 1"/>
          <p:cNvSpPr>
            <a:spLocks noChangeArrowheads="1"/>
          </p:cNvSpPr>
          <p:nvPr/>
        </p:nvSpPr>
        <p:spPr bwMode="auto">
          <a:xfrm rot="10800000" flipV="1">
            <a:off x="689022" y="2472786"/>
            <a:ext cx="369833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Node is a </a:t>
            </a:r>
            <a:r>
              <a:rPr lang="en-US" altLang="en-US" sz="1600" dirty="0">
                <a:solidFill>
                  <a:srgbClr val="FFC000"/>
                </a:solidFill>
                <a:latin typeface="Arial" panose="020B0604020202020204" pitchFamily="34" charset="0"/>
              </a:rPr>
              <a:t>web server.</a:t>
            </a:r>
          </a:p>
          <a:p>
            <a:pPr marL="342900" lvl="0" indent="-342900" eaLnBrk="0" fontAlgn="base" hangingPunct="0">
              <a:spcBef>
                <a:spcPct val="0"/>
              </a:spcBef>
              <a:spcAft>
                <a:spcPct val="0"/>
              </a:spcAft>
              <a:buFont typeface="Arial" panose="020B0604020202020204" pitchFamily="34" charset="0"/>
              <a:buChar char="•"/>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Server </a:t>
            </a:r>
            <a:r>
              <a:rPr lang="en-US" altLang="en-US" sz="1600" dirty="0">
                <a:solidFill>
                  <a:srgbClr val="FFC000"/>
                </a:solidFill>
                <a:latin typeface="Arial" panose="020B0604020202020204" pitchFamily="34" charset="0"/>
              </a:rPr>
              <a:t>hosting the web application using a specific TCP port</a:t>
            </a:r>
            <a:r>
              <a:rPr lang="en-US" altLang="en-US" sz="1600" dirty="0">
                <a:latin typeface="Arial" panose="020B0604020202020204" pitchFamily="34" charset="0"/>
              </a:rPr>
              <a:t> is called a node.</a:t>
            </a:r>
          </a:p>
          <a:p>
            <a:pPr marL="342900" lvl="0" indent="-342900" eaLnBrk="0" fontAlgn="base" hangingPunct="0">
              <a:spcBef>
                <a:spcPct val="0"/>
              </a:spcBef>
              <a:spcAft>
                <a:spcPct val="0"/>
              </a:spcAft>
              <a:buFont typeface="Arial" panose="020B0604020202020204" pitchFamily="34" charset="0"/>
              <a:buChar char="•"/>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A node </a:t>
            </a:r>
            <a:r>
              <a:rPr lang="en-US" altLang="en-US" sz="1600" dirty="0">
                <a:solidFill>
                  <a:srgbClr val="FFC000"/>
                </a:solidFill>
                <a:latin typeface="Arial" panose="020B0604020202020204" pitchFamily="34" charset="0"/>
              </a:rPr>
              <a:t>can host a single or multiple </a:t>
            </a:r>
            <a:r>
              <a:rPr lang="en-US" altLang="en-US" sz="1600" dirty="0">
                <a:latin typeface="Arial" panose="020B0604020202020204" pitchFamily="34" charset="0"/>
              </a:rPr>
              <a:t>web applications. </a:t>
            </a:r>
            <a:endParaRPr kumimoji="0" lang="en-US" altLang="en-US" sz="1600" b="0" i="0" u="none" strike="noStrike" cap="none" normalizeH="0" baseline="0" dirty="0">
              <a:ln>
                <a:noFill/>
              </a:ln>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4593284" y="1937239"/>
            <a:ext cx="6904381" cy="3363445"/>
          </a:xfrm>
          <a:prstGeom prst="rect">
            <a:avLst/>
          </a:prstGeom>
        </p:spPr>
      </p:pic>
    </p:spTree>
    <p:extLst>
      <p:ext uri="{BB962C8B-B14F-4D97-AF65-F5344CB8AC3E}">
        <p14:creationId xmlns:p14="http://schemas.microsoft.com/office/powerpoint/2010/main" val="211170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B30D85-8B7D-B481-48A9-1D249F7B5396}"/>
              </a:ext>
            </a:extLst>
          </p:cNvPr>
          <p:cNvSpPr/>
          <p:nvPr/>
        </p:nvSpPr>
        <p:spPr>
          <a:xfrm>
            <a:off x="3042002" y="477631"/>
            <a:ext cx="7148282" cy="830997"/>
          </a:xfrm>
          <a:prstGeom prst="rect">
            <a:avLst/>
          </a:prstGeom>
        </p:spPr>
        <p:txBody>
          <a:bodyPr wrap="square">
            <a:spAutoFit/>
          </a:bodyPr>
          <a:lstStyle/>
          <a:p>
            <a:pPr algn="ctr"/>
            <a:r>
              <a:rPr lang="en-US" altLang="en-US" sz="2400" dirty="0">
                <a:solidFill>
                  <a:srgbClr val="FFC000"/>
                </a:solidFill>
              </a:rPr>
              <a:t>Step 01 :  </a:t>
            </a:r>
            <a:r>
              <a:rPr lang="en-US" altLang="en-US" sz="2400" dirty="0">
                <a:solidFill>
                  <a:schemeClr val="accent2">
                    <a:lumMod val="60000"/>
                    <a:lumOff val="40000"/>
                  </a:schemeClr>
                </a:solidFill>
              </a:rPr>
              <a:t>What is a Node in F5?</a:t>
            </a:r>
          </a:p>
          <a:p>
            <a:pPr algn="ctr"/>
            <a:r>
              <a:rPr lang="en-US" altLang="en-US" sz="2400" dirty="0"/>
              <a:t>(Node can host morn than one applications)</a:t>
            </a:r>
          </a:p>
        </p:txBody>
      </p:sp>
      <p:sp>
        <p:nvSpPr>
          <p:cNvPr id="3" name="Rectangle 1"/>
          <p:cNvSpPr>
            <a:spLocks noChangeArrowheads="1"/>
          </p:cNvSpPr>
          <p:nvPr/>
        </p:nvSpPr>
        <p:spPr bwMode="auto">
          <a:xfrm rot="10800000" flipV="1">
            <a:off x="580291" y="1942877"/>
            <a:ext cx="333183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solidFill>
                  <a:schemeClr val="accent2">
                    <a:lumMod val="60000"/>
                    <a:lumOff val="40000"/>
                  </a:schemeClr>
                </a:solidFill>
              </a:rPr>
              <a:t>Each node is hosting two web applications.</a:t>
            </a:r>
          </a:p>
          <a:p>
            <a:endParaRPr lang="en-US" sz="1600" dirty="0"/>
          </a:p>
          <a:p>
            <a:pPr marL="285750" indent="-285750">
              <a:buFont typeface="Arial" panose="020B0604020202020204" pitchFamily="34" charset="0"/>
              <a:buChar char="•"/>
            </a:pPr>
            <a:r>
              <a:rPr lang="en-US" sz="1600" dirty="0"/>
              <a:t>The </a:t>
            </a:r>
            <a:r>
              <a:rPr lang="en-US" sz="1600" dirty="0">
                <a:solidFill>
                  <a:srgbClr val="FFC000"/>
                </a:solidFill>
              </a:rPr>
              <a:t>first (HTTP) </a:t>
            </a:r>
            <a:r>
              <a:rPr lang="en-US" sz="1600" dirty="0"/>
              <a:t>web application is hosted on </a:t>
            </a:r>
            <a:r>
              <a:rPr lang="en-US" sz="1600" dirty="0">
                <a:solidFill>
                  <a:srgbClr val="FFC000"/>
                </a:solidFill>
              </a:rPr>
              <a:t>TCP port </a:t>
            </a:r>
            <a:r>
              <a:rPr lang="en-US" sz="1600" b="1" dirty="0">
                <a:solidFill>
                  <a:srgbClr val="FFC000"/>
                </a:solidFill>
              </a:rPr>
              <a:t>8181</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a:t>
            </a:r>
            <a:r>
              <a:rPr lang="en-US" sz="1600" dirty="0">
                <a:solidFill>
                  <a:srgbClr val="FFC000"/>
                </a:solidFill>
              </a:rPr>
              <a:t>second (HTTPS)</a:t>
            </a:r>
            <a:r>
              <a:rPr lang="en-US" sz="1600" dirty="0"/>
              <a:t> web application is hosted on </a:t>
            </a:r>
            <a:r>
              <a:rPr lang="en-US" sz="1600" dirty="0">
                <a:solidFill>
                  <a:srgbClr val="FFC000"/>
                </a:solidFill>
              </a:rPr>
              <a:t>TCP port </a:t>
            </a:r>
            <a:r>
              <a:rPr lang="en-US" sz="1600" b="1" dirty="0">
                <a:solidFill>
                  <a:srgbClr val="FFC000"/>
                </a:solidFill>
              </a:rPr>
              <a:t>9191</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same application </a:t>
            </a:r>
            <a:r>
              <a:rPr lang="en-US" sz="1600" dirty="0">
                <a:solidFill>
                  <a:srgbClr val="FFC000"/>
                </a:solidFill>
              </a:rPr>
              <a:t>running in both the nodes </a:t>
            </a:r>
            <a:r>
              <a:rPr lang="en-US" sz="1600" dirty="0"/>
              <a:t>for redundancy and load balancing.</a:t>
            </a:r>
          </a:p>
        </p:txBody>
      </p:sp>
      <p:pic>
        <p:nvPicPr>
          <p:cNvPr id="4" name="Picture 3"/>
          <p:cNvPicPr>
            <a:picLocks noChangeAspect="1"/>
          </p:cNvPicPr>
          <p:nvPr/>
        </p:nvPicPr>
        <p:blipFill>
          <a:blip r:embed="rId3"/>
          <a:stretch>
            <a:fillRect/>
          </a:stretch>
        </p:blipFill>
        <p:spPr>
          <a:xfrm>
            <a:off x="4850816" y="2010826"/>
            <a:ext cx="6607591" cy="3218865"/>
          </a:xfrm>
          <a:prstGeom prst="rect">
            <a:avLst/>
          </a:prstGeom>
        </p:spPr>
      </p:pic>
    </p:spTree>
    <p:extLst>
      <p:ext uri="{BB962C8B-B14F-4D97-AF65-F5344CB8AC3E}">
        <p14:creationId xmlns:p14="http://schemas.microsoft.com/office/powerpoint/2010/main" val="93916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3" name="Rectangle 1"/>
          <p:cNvSpPr>
            <a:spLocks noChangeArrowheads="1"/>
          </p:cNvSpPr>
          <p:nvPr/>
        </p:nvSpPr>
        <p:spPr bwMode="auto">
          <a:xfrm rot="10800000" flipV="1">
            <a:off x="433360" y="2714964"/>
            <a:ext cx="371035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Configured the </a:t>
            </a:r>
            <a:r>
              <a:rPr lang="en-US" altLang="en-US" sz="1600" dirty="0">
                <a:solidFill>
                  <a:srgbClr val="FFC000"/>
                </a:solidFill>
                <a:latin typeface="Arial" panose="020B0604020202020204" pitchFamily="34" charset="0"/>
              </a:rPr>
              <a:t>same web application using two nodes </a:t>
            </a:r>
            <a:r>
              <a:rPr lang="en-US" altLang="en-US" sz="1600" dirty="0">
                <a:latin typeface="Arial" panose="020B0604020202020204" pitchFamily="34" charset="0"/>
              </a:rPr>
              <a:t>for redundancy and load balancing</a:t>
            </a:r>
          </a:p>
          <a:p>
            <a:pPr marL="342900" lvl="0" indent="-342900" eaLnBrk="0" fontAlgn="base" hangingPunct="0">
              <a:spcBef>
                <a:spcPct val="0"/>
              </a:spcBef>
              <a:spcAft>
                <a:spcPct val="0"/>
              </a:spcAft>
              <a:buFont typeface="Arial" panose="020B0604020202020204" pitchFamily="34" charset="0"/>
              <a:buChar char="•"/>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1600" dirty="0">
                <a:solidFill>
                  <a:srgbClr val="FFC000"/>
                </a:solidFill>
                <a:latin typeface="Arial" panose="020B0604020202020204" pitchFamily="34" charset="0"/>
              </a:rPr>
              <a:t>F5 does the load balancing between multiple nodes </a:t>
            </a:r>
            <a:r>
              <a:rPr lang="en-US" altLang="en-US" sz="1600" dirty="0">
                <a:latin typeface="Arial" panose="020B0604020202020204" pitchFamily="34" charset="0"/>
              </a:rPr>
              <a:t>using dynamic load balancing algorithm like </a:t>
            </a:r>
            <a:r>
              <a:rPr lang="en-US" altLang="en-US" sz="1600" dirty="0">
                <a:solidFill>
                  <a:srgbClr val="FFC000"/>
                </a:solidFill>
                <a:latin typeface="Arial" panose="020B0604020202020204" pitchFamily="34" charset="0"/>
              </a:rPr>
              <a:t>round robin, least connections</a:t>
            </a:r>
          </a:p>
        </p:txBody>
      </p:sp>
      <p:sp>
        <p:nvSpPr>
          <p:cNvPr id="6" name="Rectangle 5">
            <a:extLst>
              <a:ext uri="{FF2B5EF4-FFF2-40B4-BE49-F238E27FC236}">
                <a16:creationId xmlns:a16="http://schemas.microsoft.com/office/drawing/2014/main" id="{16B30D85-8B7D-B481-48A9-1D249F7B5396}"/>
              </a:ext>
            </a:extLst>
          </p:cNvPr>
          <p:cNvSpPr/>
          <p:nvPr/>
        </p:nvSpPr>
        <p:spPr>
          <a:xfrm>
            <a:off x="3200263" y="170854"/>
            <a:ext cx="5998672" cy="830997"/>
          </a:xfrm>
          <a:prstGeom prst="rect">
            <a:avLst/>
          </a:prstGeom>
        </p:spPr>
        <p:txBody>
          <a:bodyPr wrap="square">
            <a:spAutoFit/>
          </a:bodyPr>
          <a:lstStyle/>
          <a:p>
            <a:pPr algn="ctr"/>
            <a:r>
              <a:rPr lang="en-US" altLang="en-US" sz="2400" dirty="0">
                <a:solidFill>
                  <a:schemeClr val="accent2">
                    <a:lumMod val="60000"/>
                    <a:lumOff val="40000"/>
                  </a:schemeClr>
                </a:solidFill>
              </a:rPr>
              <a:t>Step 02:  </a:t>
            </a:r>
            <a:r>
              <a:rPr lang="en-US" altLang="en-US" sz="2400" dirty="0">
                <a:solidFill>
                  <a:srgbClr val="FFC000"/>
                </a:solidFill>
              </a:rPr>
              <a:t>What is pool and pool members?</a:t>
            </a:r>
          </a:p>
          <a:p>
            <a:pPr algn="ctr"/>
            <a:r>
              <a:rPr lang="en-US" altLang="en-US" sz="2400" dirty="0">
                <a:solidFill>
                  <a:srgbClr val="FFC000"/>
                </a:solidFill>
              </a:rPr>
              <a:t>(Dynamic Load Balancing Algorithms)</a:t>
            </a:r>
            <a:endParaRPr lang="en-US" altLang="en-US" sz="2400" dirty="0">
              <a:solidFill>
                <a:schemeClr val="accent2">
                  <a:lumMod val="60000"/>
                  <a:lumOff val="40000"/>
                </a:schemeClr>
              </a:solidFill>
            </a:endParaRPr>
          </a:p>
        </p:txBody>
      </p:sp>
      <p:cxnSp>
        <p:nvCxnSpPr>
          <p:cNvPr id="10" name="Straight Arrow Connector 9"/>
          <p:cNvCxnSpPr/>
          <p:nvPr/>
        </p:nvCxnSpPr>
        <p:spPr>
          <a:xfrm flipH="1">
            <a:off x="6312877" y="1705707"/>
            <a:ext cx="1204546" cy="1095184"/>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63708" y="1705707"/>
            <a:ext cx="1266092" cy="1095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6B30D85-8B7D-B481-48A9-1D249F7B5396}"/>
              </a:ext>
            </a:extLst>
          </p:cNvPr>
          <p:cNvSpPr/>
          <p:nvPr/>
        </p:nvSpPr>
        <p:spPr>
          <a:xfrm>
            <a:off x="6945924" y="1318848"/>
            <a:ext cx="2253012" cy="461665"/>
          </a:xfrm>
          <a:prstGeom prst="rect">
            <a:avLst/>
          </a:prstGeom>
          <a:solidFill>
            <a:schemeClr val="tx1"/>
          </a:solidFill>
        </p:spPr>
        <p:txBody>
          <a:bodyPr wrap="square">
            <a:spAutoFit/>
          </a:bodyPr>
          <a:lstStyle/>
          <a:p>
            <a:pPr algn="ctr"/>
            <a:r>
              <a:rPr lang="en-US" altLang="en-US" sz="2400" dirty="0">
                <a:solidFill>
                  <a:schemeClr val="accent2">
                    <a:lumMod val="75000"/>
                  </a:schemeClr>
                </a:solidFill>
              </a:rPr>
              <a:t>Load Balancing</a:t>
            </a:r>
          </a:p>
        </p:txBody>
      </p:sp>
      <p:pic>
        <p:nvPicPr>
          <p:cNvPr id="14" name="Picture 13"/>
          <p:cNvPicPr>
            <a:picLocks noChangeAspect="1"/>
          </p:cNvPicPr>
          <p:nvPr/>
        </p:nvPicPr>
        <p:blipFill>
          <a:blip r:embed="rId3"/>
          <a:stretch>
            <a:fillRect/>
          </a:stretch>
        </p:blipFill>
        <p:spPr>
          <a:xfrm>
            <a:off x="4768634" y="2853701"/>
            <a:ext cx="6607591" cy="3218865"/>
          </a:xfrm>
          <a:prstGeom prst="rect">
            <a:avLst/>
          </a:prstGeom>
        </p:spPr>
      </p:pic>
      <p:sp>
        <p:nvSpPr>
          <p:cNvPr id="17" name="Rectangle 16"/>
          <p:cNvSpPr/>
          <p:nvPr/>
        </p:nvSpPr>
        <p:spPr>
          <a:xfrm>
            <a:off x="6332369" y="2068633"/>
            <a:ext cx="3497431" cy="646331"/>
          </a:xfrm>
          <a:prstGeom prst="rect">
            <a:avLst/>
          </a:prstGeom>
        </p:spPr>
        <p:txBody>
          <a:bodyPr wrap="none">
            <a:spAutoFit/>
          </a:bodyPr>
          <a:lstStyle/>
          <a:p>
            <a:pPr algn="ctr"/>
            <a:r>
              <a:rPr lang="en-US" altLang="en-US" dirty="0">
                <a:solidFill>
                  <a:srgbClr val="FFC000"/>
                </a:solidFill>
              </a:rPr>
              <a:t>(dynamic load balancing algorithms)</a:t>
            </a:r>
          </a:p>
          <a:p>
            <a:pPr algn="ctr"/>
            <a:r>
              <a:rPr lang="en-US" altLang="en-US" dirty="0">
                <a:solidFill>
                  <a:srgbClr val="FFC000"/>
                </a:solidFill>
              </a:rPr>
              <a:t>Round robin /Least connections</a:t>
            </a:r>
            <a:endParaRPr lang="en-US" altLang="en-US" dirty="0">
              <a:solidFill>
                <a:schemeClr val="accent2">
                  <a:lumMod val="60000"/>
                  <a:lumOff val="40000"/>
                </a:schemeClr>
              </a:solidFill>
            </a:endParaRPr>
          </a:p>
        </p:txBody>
      </p:sp>
      <p:sp>
        <p:nvSpPr>
          <p:cNvPr id="11" name="Rectangle 10"/>
          <p:cNvSpPr/>
          <p:nvPr/>
        </p:nvSpPr>
        <p:spPr>
          <a:xfrm>
            <a:off x="7015535" y="5229187"/>
            <a:ext cx="2192075" cy="369332"/>
          </a:xfrm>
          <a:prstGeom prst="rect">
            <a:avLst/>
          </a:prstGeom>
        </p:spPr>
        <p:txBody>
          <a:bodyPr wrap="none">
            <a:spAutoFit/>
          </a:bodyPr>
          <a:lstStyle/>
          <a:p>
            <a:r>
              <a:rPr lang="en-US" altLang="en-US" dirty="0">
                <a:solidFill>
                  <a:srgbClr val="FFC000"/>
                </a:solidFill>
              </a:rPr>
              <a:t>Learning Portal Https</a:t>
            </a:r>
            <a:endParaRPr lang="en-US" dirty="0">
              <a:solidFill>
                <a:srgbClr val="FFC000"/>
              </a:solidFill>
            </a:endParaRPr>
          </a:p>
        </p:txBody>
      </p:sp>
    </p:spTree>
    <p:extLst>
      <p:ext uri="{BB962C8B-B14F-4D97-AF65-F5344CB8AC3E}">
        <p14:creationId xmlns:p14="http://schemas.microsoft.com/office/powerpoint/2010/main" val="305303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6B30D85-8B7D-B481-48A9-1D249F7B5396}"/>
              </a:ext>
            </a:extLst>
          </p:cNvPr>
          <p:cNvSpPr/>
          <p:nvPr/>
        </p:nvSpPr>
        <p:spPr>
          <a:xfrm>
            <a:off x="3229410" y="179084"/>
            <a:ext cx="5998672" cy="461665"/>
          </a:xfrm>
          <a:prstGeom prst="rect">
            <a:avLst/>
          </a:prstGeom>
        </p:spPr>
        <p:txBody>
          <a:bodyPr wrap="square">
            <a:spAutoFit/>
          </a:bodyPr>
          <a:lstStyle/>
          <a:p>
            <a:pPr algn="ctr"/>
            <a:r>
              <a:rPr lang="en-US" altLang="en-US" sz="2400" dirty="0">
                <a:solidFill>
                  <a:schemeClr val="accent2">
                    <a:lumMod val="60000"/>
                    <a:lumOff val="40000"/>
                  </a:schemeClr>
                </a:solidFill>
              </a:rPr>
              <a:t>Step 02:  </a:t>
            </a:r>
            <a:r>
              <a:rPr lang="en-US" altLang="en-US" sz="2400" dirty="0">
                <a:solidFill>
                  <a:srgbClr val="FFC000"/>
                </a:solidFill>
              </a:rPr>
              <a:t>What is pool and pool members?</a:t>
            </a:r>
            <a:endParaRPr lang="en-US" altLang="en-US" sz="2400" dirty="0">
              <a:solidFill>
                <a:schemeClr val="accent2">
                  <a:lumMod val="60000"/>
                  <a:lumOff val="40000"/>
                </a:schemeClr>
              </a:solidFill>
            </a:endParaRPr>
          </a:p>
        </p:txBody>
      </p:sp>
      <p:sp>
        <p:nvSpPr>
          <p:cNvPr id="4" name="Rectangle 2"/>
          <p:cNvSpPr>
            <a:spLocks noChangeArrowheads="1"/>
          </p:cNvSpPr>
          <p:nvPr/>
        </p:nvSpPr>
        <p:spPr bwMode="auto">
          <a:xfrm>
            <a:off x="199740" y="964954"/>
            <a:ext cx="571407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1600" dirty="0">
                <a:solidFill>
                  <a:schemeClr val="accent2">
                    <a:lumMod val="60000"/>
                    <a:lumOff val="40000"/>
                  </a:schemeClr>
                </a:solidFill>
                <a:ea typeface="Tahoma" panose="020B0604030504040204" pitchFamily="34" charset="0"/>
                <a:cs typeface="Tahoma" panose="020B0604030504040204" pitchFamily="34" charset="0"/>
              </a:rPr>
              <a:t>Pool:</a:t>
            </a:r>
          </a:p>
          <a:p>
            <a:pPr marL="742950" lvl="1" indent="-285750" eaLnBrk="0" fontAlgn="base" hangingPunct="0">
              <a:spcBef>
                <a:spcPct val="0"/>
              </a:spcBef>
              <a:spcAft>
                <a:spcPct val="0"/>
              </a:spcAft>
              <a:buFont typeface="Arial" panose="020B0604020202020204" pitchFamily="34" charset="0"/>
              <a:buChar char="•"/>
            </a:pPr>
            <a:r>
              <a:rPr lang="en-US" altLang="en-US" sz="1600" dirty="0">
                <a:ea typeface="Tahoma" panose="020B0604030504040204" pitchFamily="34" charset="0"/>
                <a:cs typeface="Tahoma" panose="020B0604030504040204" pitchFamily="34" charset="0"/>
              </a:rPr>
              <a:t>For load balancing, </a:t>
            </a:r>
            <a:r>
              <a:rPr lang="en-US" altLang="en-US" sz="1600" dirty="0">
                <a:solidFill>
                  <a:srgbClr val="FFC000"/>
                </a:solidFill>
                <a:ea typeface="Tahoma" panose="020B0604030504040204" pitchFamily="34" charset="0"/>
                <a:cs typeface="Tahoma" panose="020B0604030504040204" pitchFamily="34" charset="0"/>
              </a:rPr>
              <a:t>we group the same type of web application instances </a:t>
            </a:r>
            <a:r>
              <a:rPr lang="en-US" altLang="en-US" sz="1600" dirty="0">
                <a:ea typeface="Tahoma" panose="020B0604030504040204" pitchFamily="34" charset="0"/>
                <a:cs typeface="Tahoma" panose="020B0604030504040204" pitchFamily="34" charset="0"/>
              </a:rPr>
              <a:t>into a single group</a:t>
            </a:r>
            <a:r>
              <a:rPr lang="en-US" altLang="en-US" sz="1600" dirty="0">
                <a:solidFill>
                  <a:srgbClr val="FFC000"/>
                </a:solidFill>
                <a:ea typeface="Tahoma" panose="020B0604030504040204" pitchFamily="34" charset="0"/>
                <a:cs typeface="Tahoma" panose="020B0604030504040204" pitchFamily="34" charset="0"/>
              </a:rPr>
              <a:t>. </a:t>
            </a:r>
          </a:p>
          <a:p>
            <a:pPr marL="742950" lvl="1" indent="-285750" eaLnBrk="0" fontAlgn="base" hangingPunct="0">
              <a:spcBef>
                <a:spcPct val="0"/>
              </a:spcBef>
              <a:spcAft>
                <a:spcPct val="0"/>
              </a:spcAft>
              <a:buFont typeface="Arial" panose="020B0604020202020204" pitchFamily="34" charset="0"/>
              <a:buChar char="•"/>
            </a:pPr>
            <a:r>
              <a:rPr lang="en-US" altLang="en-US" sz="1600" dirty="0">
                <a:ea typeface="Tahoma" panose="020B0604030504040204" pitchFamily="34" charset="0"/>
                <a:cs typeface="Tahoma" panose="020B0604030504040204" pitchFamily="34" charset="0"/>
              </a:rPr>
              <a:t>In F5, this group is called a Pool. </a:t>
            </a:r>
          </a:p>
          <a:p>
            <a:pPr lvl="0" eaLnBrk="0" fontAlgn="base" hangingPunct="0">
              <a:spcBef>
                <a:spcPct val="0"/>
              </a:spcBef>
              <a:spcAft>
                <a:spcPct val="0"/>
              </a:spcAft>
            </a:pPr>
            <a:endParaRPr lang="en-US" altLang="en-US" sz="1600" dirty="0">
              <a:ea typeface="Tahoma" panose="020B0604030504040204" pitchFamily="34" charset="0"/>
              <a:cs typeface="Tahoma" panose="020B0604030504040204" pitchFamily="34" charset="0"/>
            </a:endParaRPr>
          </a:p>
          <a:p>
            <a:pPr lvl="0" eaLnBrk="0" fontAlgn="base" hangingPunct="0">
              <a:spcBef>
                <a:spcPct val="0"/>
              </a:spcBef>
              <a:spcAft>
                <a:spcPct val="0"/>
              </a:spcAft>
            </a:pPr>
            <a:r>
              <a:rPr lang="en-US" altLang="en-US" sz="1600" dirty="0">
                <a:solidFill>
                  <a:schemeClr val="accent2">
                    <a:lumMod val="60000"/>
                    <a:lumOff val="40000"/>
                  </a:schemeClr>
                </a:solidFill>
                <a:ea typeface="Tahoma" panose="020B0604030504040204" pitchFamily="34" charset="0"/>
                <a:cs typeface="Tahoma" panose="020B0604030504040204" pitchFamily="34" charset="0"/>
              </a:rPr>
              <a:t>Pool Member:</a:t>
            </a:r>
          </a:p>
          <a:p>
            <a:pPr marL="742950" lvl="1" indent="-285750" eaLnBrk="0" fontAlgn="base" hangingPunct="0">
              <a:spcBef>
                <a:spcPct val="0"/>
              </a:spcBef>
              <a:spcAft>
                <a:spcPct val="0"/>
              </a:spcAft>
              <a:buFont typeface="Arial" panose="020B0604020202020204" pitchFamily="34" charset="0"/>
              <a:buChar char="•"/>
            </a:pPr>
            <a:r>
              <a:rPr lang="en-US" altLang="en-US" sz="1600" dirty="0">
                <a:solidFill>
                  <a:srgbClr val="FFC000"/>
                </a:solidFill>
                <a:ea typeface="Tahoma" panose="020B0604030504040204" pitchFamily="34" charset="0"/>
                <a:cs typeface="Tahoma" panose="020B0604030504040204" pitchFamily="34" charset="0"/>
              </a:rPr>
              <a:t>Each application instance running on a server (IP address and port</a:t>
            </a:r>
            <a:r>
              <a:rPr lang="en-US" altLang="en-US" sz="1600" dirty="0">
                <a:ea typeface="Tahoma" panose="020B0604030504040204" pitchFamily="34" charset="0"/>
                <a:cs typeface="Tahoma" panose="020B0604030504040204" pitchFamily="34" charset="0"/>
              </a:rPr>
              <a:t>) becomes a pool member.</a:t>
            </a:r>
          </a:p>
          <a:p>
            <a:pPr marL="742950" lvl="1" indent="-285750" eaLnBrk="0" fontAlgn="base" hangingPunct="0">
              <a:spcBef>
                <a:spcPct val="0"/>
              </a:spcBef>
              <a:spcAft>
                <a:spcPct val="0"/>
              </a:spcAft>
              <a:buFont typeface="Arial" panose="020B0604020202020204" pitchFamily="34" charset="0"/>
              <a:buChar char="•"/>
            </a:pPr>
            <a:r>
              <a:rPr lang="en-US" altLang="en-US" sz="1600" dirty="0">
                <a:ea typeface="Tahoma" panose="020B0604030504040204" pitchFamily="34" charset="0"/>
                <a:cs typeface="Tahoma" panose="020B0604030504040204" pitchFamily="34" charset="0"/>
              </a:rPr>
              <a:t>Application instance is nothing </a:t>
            </a:r>
            <a:r>
              <a:rPr lang="en-US" altLang="en-US" sz="1600" dirty="0">
                <a:solidFill>
                  <a:srgbClr val="FFC000"/>
                </a:solidFill>
                <a:ea typeface="Tahoma" panose="020B0604030504040204" pitchFamily="34" charset="0"/>
                <a:cs typeface="Tahoma" panose="020B0604030504040204" pitchFamily="34" charset="0"/>
              </a:rPr>
              <a:t>but a port number binded to a web application</a:t>
            </a:r>
            <a:r>
              <a:rPr lang="en-US" altLang="en-US" sz="1600" dirty="0">
                <a:ea typeface="Tahoma" panose="020B0604030504040204" pitchFamily="34" charset="0"/>
                <a:cs typeface="Tahoma" panose="020B0604030504040204" pitchFamily="34" charset="0"/>
              </a:rPr>
              <a:t>. </a:t>
            </a:r>
          </a:p>
          <a:p>
            <a:pPr lvl="0" eaLnBrk="0" fontAlgn="base" hangingPunct="0">
              <a:spcBef>
                <a:spcPct val="0"/>
              </a:spcBef>
              <a:spcAft>
                <a:spcPct val="0"/>
              </a:spcAft>
            </a:pPr>
            <a:endParaRPr lang="en-US" altLang="en-US" sz="1600" dirty="0">
              <a:ea typeface="Tahoma" panose="020B0604030504040204" pitchFamily="34" charset="0"/>
              <a:cs typeface="Tahoma" panose="020B0604030504040204" pitchFamily="34" charset="0"/>
            </a:endParaRPr>
          </a:p>
          <a:p>
            <a:pPr eaLnBrk="0" fontAlgn="base" hangingPunct="0">
              <a:spcBef>
                <a:spcPct val="0"/>
              </a:spcBef>
              <a:spcAft>
                <a:spcPct val="0"/>
              </a:spcAft>
            </a:pPr>
            <a:r>
              <a:rPr lang="en-US" altLang="en-US" sz="1600" dirty="0">
                <a:solidFill>
                  <a:schemeClr val="accent2">
                    <a:lumMod val="60000"/>
                    <a:lumOff val="40000"/>
                  </a:schemeClr>
                </a:solidFill>
                <a:ea typeface="Tahoma" panose="020B0604030504040204" pitchFamily="34" charset="0"/>
                <a:cs typeface="Tahoma" panose="020B0604030504040204" pitchFamily="34" charset="0"/>
              </a:rPr>
              <a:t>Learning-Portal-Http-Pool: </a:t>
            </a:r>
            <a:r>
              <a:rPr lang="en-US" altLang="en-US" sz="1600" dirty="0">
                <a:ea typeface="Tahoma" panose="020B0604030504040204" pitchFamily="34" charset="0"/>
                <a:cs typeface="Tahoma" panose="020B0604030504040204" pitchFamily="34" charset="0"/>
              </a:rPr>
              <a:t>The </a:t>
            </a:r>
            <a:r>
              <a:rPr lang="en-US" altLang="en-US" sz="1600" dirty="0">
                <a:solidFill>
                  <a:srgbClr val="FFC000"/>
                </a:solidFill>
                <a:ea typeface="Tahoma" panose="020B0604030504040204" pitchFamily="34" charset="0"/>
                <a:cs typeface="Tahoma" panose="020B0604030504040204" pitchFamily="34" charset="0"/>
              </a:rPr>
              <a:t>Learning Portal HTTP application instance </a:t>
            </a:r>
            <a:r>
              <a:rPr lang="en-US" altLang="en-US" sz="1600" dirty="0">
                <a:ea typeface="Tahoma" panose="020B0604030504040204" pitchFamily="34" charset="0"/>
                <a:cs typeface="Tahoma" panose="020B0604030504040204" pitchFamily="34" charset="0"/>
              </a:rPr>
              <a:t>is configured on two nodes: </a:t>
            </a:r>
          </a:p>
          <a:p>
            <a:pPr marL="742950" lvl="1" indent="-285750" eaLnBrk="0" fontAlgn="base" hangingPunct="0">
              <a:spcBef>
                <a:spcPct val="0"/>
              </a:spcBef>
              <a:spcAft>
                <a:spcPct val="0"/>
              </a:spcAft>
              <a:buFont typeface="Arial" panose="020B0604020202020204" pitchFamily="34" charset="0"/>
              <a:buChar char="•"/>
            </a:pPr>
            <a:r>
              <a:rPr lang="en-US" altLang="en-US" sz="1600" dirty="0">
                <a:solidFill>
                  <a:srgbClr val="FFC000"/>
                </a:solidFill>
                <a:ea typeface="Tahoma" panose="020B0604030504040204" pitchFamily="34" charset="0"/>
                <a:cs typeface="Tahoma" panose="020B0604030504040204" pitchFamily="34" charset="0"/>
              </a:rPr>
              <a:t>Web-srv01 and Web-srv02</a:t>
            </a:r>
            <a:r>
              <a:rPr lang="en-US" altLang="en-US" sz="1600" dirty="0">
                <a:ea typeface="Tahoma" panose="020B0604030504040204" pitchFamily="34" charset="0"/>
                <a:cs typeface="Tahoma" panose="020B0604030504040204" pitchFamily="34" charset="0"/>
              </a:rPr>
              <a:t>, using TCP port 8181.</a:t>
            </a:r>
          </a:p>
          <a:p>
            <a:pPr marL="742950" lvl="1" indent="-285750" eaLnBrk="0" fontAlgn="base" hangingPunct="0">
              <a:spcBef>
                <a:spcPct val="0"/>
              </a:spcBef>
              <a:spcAft>
                <a:spcPct val="0"/>
              </a:spcAft>
              <a:buFont typeface="Arial" panose="020B0604020202020204" pitchFamily="34" charset="0"/>
              <a:buChar char="•"/>
            </a:pPr>
            <a:r>
              <a:rPr lang="en-US" altLang="en-US" sz="1600" dirty="0">
                <a:ea typeface="Tahoma" panose="020B0604030504040204" pitchFamily="34" charset="0"/>
                <a:cs typeface="Tahoma" panose="020B0604030504040204" pitchFamily="34" charset="0"/>
              </a:rPr>
              <a:t>Let us group this as the </a:t>
            </a:r>
            <a:r>
              <a:rPr lang="en-US" altLang="en-US" sz="1600" dirty="0">
                <a:solidFill>
                  <a:srgbClr val="FFC000"/>
                </a:solidFill>
                <a:ea typeface="Tahoma" panose="020B0604030504040204" pitchFamily="34" charset="0"/>
                <a:cs typeface="Tahoma" panose="020B0604030504040204" pitchFamily="34" charset="0"/>
              </a:rPr>
              <a:t>Learning-</a:t>
            </a:r>
            <a:r>
              <a:rPr lang="en-US" altLang="en-US" sz="1600" dirty="0" err="1">
                <a:solidFill>
                  <a:srgbClr val="FFC000"/>
                </a:solidFill>
                <a:ea typeface="Tahoma" panose="020B0604030504040204" pitchFamily="34" charset="0"/>
                <a:cs typeface="Tahoma" panose="020B0604030504040204" pitchFamily="34" charset="0"/>
              </a:rPr>
              <a:t>Portal_Http</a:t>
            </a:r>
            <a:r>
              <a:rPr lang="en-US" altLang="en-US" sz="1600" dirty="0">
                <a:ea typeface="Tahoma" panose="020B0604030504040204" pitchFamily="34" charset="0"/>
                <a:cs typeface="Tahoma" panose="020B0604030504040204" pitchFamily="34" charset="0"/>
              </a:rPr>
              <a:t> pool.</a:t>
            </a:r>
          </a:p>
          <a:p>
            <a:pPr lvl="0" eaLnBrk="0" fontAlgn="base" hangingPunct="0">
              <a:spcBef>
                <a:spcPct val="0"/>
              </a:spcBef>
              <a:spcAft>
                <a:spcPct val="0"/>
              </a:spcAft>
            </a:pPr>
            <a:endParaRPr lang="en-US" altLang="en-US" sz="1600" dirty="0">
              <a:ea typeface="Tahoma" panose="020B0604030504040204" pitchFamily="34" charset="0"/>
              <a:cs typeface="Tahoma" panose="020B0604030504040204" pitchFamily="34" charset="0"/>
            </a:endParaRPr>
          </a:p>
          <a:p>
            <a:pPr lvl="0" eaLnBrk="0" fontAlgn="base" hangingPunct="0">
              <a:spcBef>
                <a:spcPct val="0"/>
              </a:spcBef>
              <a:spcAft>
                <a:spcPct val="0"/>
              </a:spcAft>
            </a:pPr>
            <a:endParaRPr lang="en-US" altLang="en-US" sz="1600" dirty="0">
              <a:ea typeface="Tahoma" panose="020B0604030504040204" pitchFamily="34" charset="0"/>
              <a:cs typeface="Tahoma" panose="020B0604030504040204" pitchFamily="34" charset="0"/>
            </a:endParaRPr>
          </a:p>
          <a:p>
            <a:pPr lvl="0" eaLnBrk="0" fontAlgn="base" hangingPunct="0">
              <a:spcBef>
                <a:spcPct val="0"/>
              </a:spcBef>
              <a:spcAft>
                <a:spcPct val="0"/>
              </a:spcAft>
            </a:pPr>
            <a:r>
              <a:rPr lang="en-US" altLang="en-US" sz="1600" dirty="0">
                <a:solidFill>
                  <a:schemeClr val="accent2">
                    <a:lumMod val="60000"/>
                    <a:lumOff val="40000"/>
                  </a:schemeClr>
                </a:solidFill>
                <a:ea typeface="Tahoma" panose="020B0604030504040204" pitchFamily="34" charset="0"/>
                <a:cs typeface="Tahoma" panose="020B0604030504040204" pitchFamily="34" charset="0"/>
              </a:rPr>
              <a:t>Learning-Portal-Https-Pool: </a:t>
            </a:r>
            <a:r>
              <a:rPr lang="en-US" altLang="en-US" sz="1600" dirty="0">
                <a:ea typeface="Tahoma" panose="020B0604030504040204" pitchFamily="34" charset="0"/>
                <a:cs typeface="Tahoma" panose="020B0604030504040204" pitchFamily="34" charset="0"/>
              </a:rPr>
              <a:t>The </a:t>
            </a:r>
            <a:r>
              <a:rPr lang="en-US" altLang="en-US" sz="1600" dirty="0">
                <a:solidFill>
                  <a:srgbClr val="FFC000"/>
                </a:solidFill>
                <a:ea typeface="Tahoma" panose="020B0604030504040204" pitchFamily="34" charset="0"/>
                <a:cs typeface="Tahoma" panose="020B0604030504040204" pitchFamily="34" charset="0"/>
              </a:rPr>
              <a:t>Learning Portal HTTPS application instance </a:t>
            </a:r>
            <a:r>
              <a:rPr lang="en-US" altLang="en-US" sz="1600" dirty="0">
                <a:ea typeface="Tahoma" panose="020B0604030504040204" pitchFamily="34" charset="0"/>
                <a:cs typeface="Tahoma" panose="020B0604030504040204" pitchFamily="34" charset="0"/>
              </a:rPr>
              <a:t>is configured on the same two nodes: </a:t>
            </a:r>
          </a:p>
          <a:p>
            <a:pPr marL="742950" lvl="1" indent="-285750" eaLnBrk="0" fontAlgn="base" hangingPunct="0">
              <a:spcBef>
                <a:spcPct val="0"/>
              </a:spcBef>
              <a:spcAft>
                <a:spcPct val="0"/>
              </a:spcAft>
              <a:buFont typeface="Arial" panose="020B0604020202020204" pitchFamily="34" charset="0"/>
              <a:buChar char="•"/>
            </a:pPr>
            <a:r>
              <a:rPr lang="en-US" altLang="en-US" sz="1600" dirty="0">
                <a:solidFill>
                  <a:srgbClr val="FFC000"/>
                </a:solidFill>
                <a:ea typeface="Tahoma" panose="020B0604030504040204" pitchFamily="34" charset="0"/>
                <a:cs typeface="Tahoma" panose="020B0604030504040204" pitchFamily="34" charset="0"/>
              </a:rPr>
              <a:t>Web-srv01 and Web-srv02, </a:t>
            </a:r>
            <a:r>
              <a:rPr lang="en-US" altLang="en-US" sz="1600" dirty="0">
                <a:ea typeface="Tahoma" panose="020B0604030504040204" pitchFamily="34" charset="0"/>
                <a:cs typeface="Tahoma" panose="020B0604030504040204" pitchFamily="34" charset="0"/>
              </a:rPr>
              <a:t>using TCP port 9191.</a:t>
            </a:r>
          </a:p>
          <a:p>
            <a:pPr marL="742950" lvl="1" indent="-285750" eaLnBrk="0" fontAlgn="base" hangingPunct="0">
              <a:spcBef>
                <a:spcPct val="0"/>
              </a:spcBef>
              <a:spcAft>
                <a:spcPct val="0"/>
              </a:spcAft>
              <a:buFont typeface="Arial" panose="020B0604020202020204" pitchFamily="34" charset="0"/>
              <a:buChar char="•"/>
            </a:pPr>
            <a:r>
              <a:rPr lang="en-US" altLang="en-US" sz="1600" dirty="0">
                <a:ea typeface="Tahoma" panose="020B0604030504040204" pitchFamily="34" charset="0"/>
                <a:cs typeface="Tahoma" panose="020B0604030504040204" pitchFamily="34" charset="0"/>
              </a:rPr>
              <a:t>Let us group this as the </a:t>
            </a:r>
            <a:r>
              <a:rPr lang="en-US" altLang="en-US" sz="1600" dirty="0">
                <a:solidFill>
                  <a:srgbClr val="FFC000"/>
                </a:solidFill>
                <a:ea typeface="Tahoma" panose="020B0604030504040204" pitchFamily="34" charset="0"/>
                <a:cs typeface="Tahoma" panose="020B0604030504040204" pitchFamily="34" charset="0"/>
              </a:rPr>
              <a:t>Learning-</a:t>
            </a:r>
            <a:r>
              <a:rPr lang="en-US" altLang="en-US" sz="1600" dirty="0" err="1">
                <a:solidFill>
                  <a:srgbClr val="FFC000"/>
                </a:solidFill>
                <a:ea typeface="Tahoma" panose="020B0604030504040204" pitchFamily="34" charset="0"/>
                <a:cs typeface="Tahoma" panose="020B0604030504040204" pitchFamily="34" charset="0"/>
              </a:rPr>
              <a:t>Portal_Https</a:t>
            </a:r>
            <a:r>
              <a:rPr lang="en-US" altLang="en-US" sz="1600" dirty="0">
                <a:solidFill>
                  <a:srgbClr val="FFC000"/>
                </a:solidFill>
                <a:ea typeface="Tahoma" panose="020B0604030504040204" pitchFamily="34" charset="0"/>
                <a:cs typeface="Tahoma" panose="020B0604030504040204" pitchFamily="34" charset="0"/>
              </a:rPr>
              <a:t> </a:t>
            </a:r>
            <a:r>
              <a:rPr lang="en-US" altLang="en-US" sz="1600" dirty="0">
                <a:ea typeface="Tahoma" panose="020B0604030504040204" pitchFamily="34" charset="0"/>
                <a:cs typeface="Tahoma" panose="020B0604030504040204" pitchFamily="34" charset="0"/>
              </a:rPr>
              <a:t>pool.</a:t>
            </a:r>
          </a:p>
        </p:txBody>
      </p:sp>
      <p:sp>
        <p:nvSpPr>
          <p:cNvPr id="9" name="Rectangle 4"/>
          <p:cNvSpPr>
            <a:spLocks noChangeArrowheads="1"/>
          </p:cNvSpPr>
          <p:nvPr/>
        </p:nvSpPr>
        <p:spPr bwMode="auto">
          <a:xfrm>
            <a:off x="9041601" y="1073337"/>
            <a:ext cx="25527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rPr>
              <a:t>Pool 1</a:t>
            </a:r>
            <a:r>
              <a:rPr kumimoji="0" lang="en-US" altLang="en-US" sz="1800" b="0" i="0" u="none" strike="noStrike" cap="none" normalizeH="0" baseline="0" dirty="0">
                <a:ln>
                  <a:noFill/>
                </a:ln>
                <a:solidFill>
                  <a:schemeClr val="tx1"/>
                </a:solidFill>
                <a:effectLst/>
              </a:rPr>
              <a:t> → Web App 1</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rPr>
              <a:t>Node1:8181</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rPr>
              <a:t>Node2:8181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rPr>
              <a:t>Pool 2</a:t>
            </a:r>
            <a:r>
              <a:rPr kumimoji="0" lang="en-US" altLang="en-US" sz="1800" b="0" i="0" u="none" strike="noStrike" cap="none" normalizeH="0" baseline="0" dirty="0">
                <a:ln>
                  <a:noFill/>
                </a:ln>
                <a:solidFill>
                  <a:schemeClr val="tx1"/>
                </a:solidFill>
                <a:effectLst/>
              </a:rPr>
              <a:t> → Web App 2</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rPr>
              <a:t>Node1:9191</a:t>
            </a:r>
          </a:p>
          <a:p>
            <a:pPr lvl="1"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rPr>
              <a:t>Node2:9191</a:t>
            </a:r>
          </a:p>
        </p:txBody>
      </p:sp>
      <p:sp>
        <p:nvSpPr>
          <p:cNvPr id="10" name="Rectangle 4"/>
          <p:cNvSpPr>
            <a:spLocks noChangeArrowheads="1"/>
          </p:cNvSpPr>
          <p:nvPr/>
        </p:nvSpPr>
        <p:spPr bwMode="auto">
          <a:xfrm>
            <a:off x="8603451" y="4033789"/>
            <a:ext cx="390906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accent2">
                    <a:lumMod val="60000"/>
                    <a:lumOff val="40000"/>
                  </a:schemeClr>
                </a:solidFill>
                <a:effectLst/>
              </a:rPr>
              <a:t>Pool 1</a:t>
            </a:r>
            <a:r>
              <a:rPr kumimoji="0" lang="en-US" altLang="en-US" sz="1800" b="0" i="0" u="none" strike="noStrike" cap="none" normalizeH="0" baseline="0" dirty="0">
                <a:ln>
                  <a:noFill/>
                </a:ln>
                <a:solidFill>
                  <a:schemeClr val="accent2">
                    <a:lumMod val="60000"/>
                    <a:lumOff val="40000"/>
                  </a:schemeClr>
                </a:solidFill>
                <a:effectLst/>
              </a:rPr>
              <a:t> → Learning-</a:t>
            </a:r>
            <a:r>
              <a:rPr kumimoji="0" lang="en-US" altLang="en-US" sz="1800" b="0" i="0" u="none" strike="noStrike" cap="none" normalizeH="0" baseline="0" dirty="0" err="1">
                <a:ln>
                  <a:noFill/>
                </a:ln>
                <a:solidFill>
                  <a:schemeClr val="accent2">
                    <a:lumMod val="60000"/>
                    <a:lumOff val="40000"/>
                  </a:schemeClr>
                </a:solidFill>
                <a:effectLst/>
              </a:rPr>
              <a:t>Portal_Http</a:t>
            </a:r>
            <a:endParaRPr kumimoji="0" lang="en-US" altLang="en-US" sz="1800" b="0" i="0" u="none" strike="noStrike" cap="none" normalizeH="0" baseline="0" dirty="0">
              <a:ln>
                <a:noFill/>
              </a:ln>
              <a:solidFill>
                <a:schemeClr val="accent2">
                  <a:lumMod val="60000"/>
                  <a:lumOff val="40000"/>
                </a:schemeClr>
              </a:solidFill>
              <a:effectLst/>
            </a:endParaRPr>
          </a:p>
          <a:p>
            <a:pPr lvl="1" eaLnBrk="0" fontAlgn="base" hangingPunct="0">
              <a:spcBef>
                <a:spcPct val="0"/>
              </a:spcBef>
              <a:spcAft>
                <a:spcPct val="0"/>
              </a:spcAft>
              <a:buFontTx/>
              <a:buChar char="•"/>
            </a:pPr>
            <a:r>
              <a:rPr lang="en-US" altLang="en-US" dirty="0">
                <a:solidFill>
                  <a:schemeClr val="accent2">
                    <a:lumMod val="60000"/>
                    <a:lumOff val="40000"/>
                  </a:schemeClr>
                </a:solidFill>
              </a:rPr>
              <a:t>S1_Web-Srv01</a:t>
            </a:r>
            <a:r>
              <a:rPr kumimoji="0" lang="en-US" altLang="en-US" b="0" i="0" u="none" strike="noStrike" cap="none" normalizeH="0" baseline="0" dirty="0">
                <a:ln>
                  <a:noFill/>
                </a:ln>
                <a:solidFill>
                  <a:schemeClr val="accent2">
                    <a:lumMod val="60000"/>
                    <a:lumOff val="40000"/>
                  </a:schemeClr>
                </a:solidFill>
                <a:effectLst/>
              </a:rPr>
              <a:t>:8181</a:t>
            </a:r>
          </a:p>
          <a:p>
            <a:pPr lvl="1" eaLnBrk="0" fontAlgn="base" hangingPunct="0">
              <a:spcBef>
                <a:spcPct val="0"/>
              </a:spcBef>
              <a:spcAft>
                <a:spcPct val="0"/>
              </a:spcAft>
              <a:buFontTx/>
              <a:buChar char="•"/>
            </a:pPr>
            <a:r>
              <a:rPr lang="en-US" altLang="en-US" dirty="0">
                <a:solidFill>
                  <a:schemeClr val="accent2">
                    <a:lumMod val="60000"/>
                    <a:lumOff val="40000"/>
                  </a:schemeClr>
                </a:solidFill>
              </a:rPr>
              <a:t>S1_Web-Srv02</a:t>
            </a:r>
            <a:r>
              <a:rPr kumimoji="0" lang="en-US" altLang="en-US" b="0" i="0" u="none" strike="noStrike" cap="none" normalizeH="0" baseline="0" dirty="0">
                <a:ln>
                  <a:noFill/>
                </a:ln>
                <a:solidFill>
                  <a:schemeClr val="accent2">
                    <a:lumMod val="60000"/>
                    <a:lumOff val="40000"/>
                  </a:schemeClr>
                </a:solidFill>
                <a:effectLst/>
              </a:rPr>
              <a:t>:8181</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FFC000"/>
                </a:solidFill>
                <a:effectLst/>
              </a:rPr>
              <a:t>Pool 2</a:t>
            </a:r>
            <a:r>
              <a:rPr kumimoji="0" lang="en-US" altLang="en-US" sz="1800" b="0" i="0" u="none" strike="noStrike" cap="none" normalizeH="0" baseline="0" dirty="0">
                <a:ln>
                  <a:noFill/>
                </a:ln>
                <a:solidFill>
                  <a:srgbClr val="FFC000"/>
                </a:solidFill>
                <a:effectLst/>
              </a:rPr>
              <a:t> →  Learning-</a:t>
            </a:r>
            <a:r>
              <a:rPr kumimoji="0" lang="en-US" altLang="en-US" sz="1800" b="0" i="0" u="none" strike="noStrike" cap="none" normalizeH="0" baseline="0" dirty="0" err="1">
                <a:ln>
                  <a:noFill/>
                </a:ln>
                <a:solidFill>
                  <a:srgbClr val="FFC000"/>
                </a:solidFill>
                <a:effectLst/>
              </a:rPr>
              <a:t>Portal_Https</a:t>
            </a:r>
            <a:endParaRPr kumimoji="0" lang="en-US" altLang="en-US" sz="1800" b="0" i="0" u="none" strike="noStrike" cap="none" normalizeH="0" baseline="0" dirty="0">
              <a:ln>
                <a:noFill/>
              </a:ln>
              <a:solidFill>
                <a:srgbClr val="FFC000"/>
              </a:solidFill>
              <a:effectLst/>
            </a:endParaRPr>
          </a:p>
          <a:p>
            <a:pPr lvl="1" eaLnBrk="0" fontAlgn="base" hangingPunct="0">
              <a:spcBef>
                <a:spcPct val="0"/>
              </a:spcBef>
              <a:spcAft>
                <a:spcPct val="0"/>
              </a:spcAft>
              <a:buFontTx/>
              <a:buChar char="•"/>
            </a:pPr>
            <a:r>
              <a:rPr lang="en-US" altLang="en-US" dirty="0">
                <a:solidFill>
                  <a:srgbClr val="FFC000"/>
                </a:solidFill>
              </a:rPr>
              <a:t>S1_Web-Srv01</a:t>
            </a:r>
            <a:r>
              <a:rPr kumimoji="0" lang="en-US" altLang="en-US" b="0" i="0" u="none" strike="noStrike" cap="none" normalizeH="0" baseline="0" dirty="0">
                <a:ln>
                  <a:noFill/>
                </a:ln>
                <a:solidFill>
                  <a:srgbClr val="FFC000"/>
                </a:solidFill>
                <a:effectLst/>
              </a:rPr>
              <a:t>:9191</a:t>
            </a:r>
          </a:p>
          <a:p>
            <a:pPr lvl="1" eaLnBrk="0" fontAlgn="base" hangingPunct="0">
              <a:spcBef>
                <a:spcPct val="0"/>
              </a:spcBef>
              <a:spcAft>
                <a:spcPct val="0"/>
              </a:spcAft>
              <a:buFontTx/>
              <a:buChar char="•"/>
            </a:pPr>
            <a:r>
              <a:rPr lang="en-US" altLang="en-US" dirty="0">
                <a:solidFill>
                  <a:srgbClr val="FFC000"/>
                </a:solidFill>
              </a:rPr>
              <a:t>S1_Web-Srv02</a:t>
            </a:r>
            <a:r>
              <a:rPr kumimoji="0" lang="en-US" altLang="en-US" b="0" i="0" u="none" strike="noStrike" cap="none" normalizeH="0" baseline="0" dirty="0">
                <a:ln>
                  <a:noFill/>
                </a:ln>
                <a:solidFill>
                  <a:srgbClr val="FFC000"/>
                </a:solidFill>
                <a:effectLst/>
              </a:rPr>
              <a:t>:9191</a:t>
            </a:r>
          </a:p>
        </p:txBody>
      </p:sp>
      <p:sp>
        <p:nvSpPr>
          <p:cNvPr id="11" name="Down Arrow 10"/>
          <p:cNvSpPr/>
          <p:nvPr/>
        </p:nvSpPr>
        <p:spPr>
          <a:xfrm>
            <a:off x="10055061" y="3213473"/>
            <a:ext cx="502920" cy="705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41601" y="1073337"/>
            <a:ext cx="2415540" cy="907792"/>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41601" y="2184440"/>
            <a:ext cx="2415540" cy="920222"/>
          </a:xfrm>
          <a:prstGeom prst="rect">
            <a:avLst/>
          </a:prstGeom>
          <a:solidFill>
            <a:srgbClr val="FFFF00">
              <a:alpha val="2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0685" y="1325791"/>
            <a:ext cx="1952458" cy="646331"/>
          </a:xfrm>
          <a:prstGeom prst="rect">
            <a:avLst/>
          </a:prstGeom>
        </p:spPr>
        <p:txBody>
          <a:bodyPr wrap="none">
            <a:spAutoFit/>
          </a:bodyPr>
          <a:lstStyle/>
          <a:p>
            <a:pPr algn="ctr"/>
            <a:r>
              <a:rPr lang="en-US" dirty="0">
                <a:solidFill>
                  <a:schemeClr val="accent2">
                    <a:lumMod val="60000"/>
                    <a:lumOff val="40000"/>
                  </a:schemeClr>
                </a:solidFill>
              </a:rPr>
              <a:t>Group 01 = Pool 1</a:t>
            </a:r>
          </a:p>
          <a:p>
            <a:pPr algn="ctr"/>
            <a:r>
              <a:rPr lang="en-US" dirty="0">
                <a:solidFill>
                  <a:schemeClr val="accent2">
                    <a:lumMod val="60000"/>
                    <a:lumOff val="40000"/>
                  </a:schemeClr>
                </a:solidFill>
              </a:rPr>
              <a:t>(http app)</a:t>
            </a:r>
          </a:p>
        </p:txBody>
      </p:sp>
      <p:sp>
        <p:nvSpPr>
          <p:cNvPr id="15" name="Rectangle 14"/>
          <p:cNvSpPr/>
          <p:nvPr/>
        </p:nvSpPr>
        <p:spPr>
          <a:xfrm>
            <a:off x="6532268" y="2522797"/>
            <a:ext cx="1952458" cy="646331"/>
          </a:xfrm>
          <a:prstGeom prst="rect">
            <a:avLst/>
          </a:prstGeom>
        </p:spPr>
        <p:txBody>
          <a:bodyPr wrap="none">
            <a:spAutoFit/>
          </a:bodyPr>
          <a:lstStyle/>
          <a:p>
            <a:r>
              <a:rPr lang="en-US" dirty="0">
                <a:solidFill>
                  <a:srgbClr val="FFFF00"/>
                </a:solidFill>
              </a:rPr>
              <a:t>Group 02 = Pool 2</a:t>
            </a:r>
          </a:p>
          <a:p>
            <a:pPr algn="ctr"/>
            <a:r>
              <a:rPr lang="en-US" dirty="0">
                <a:solidFill>
                  <a:srgbClr val="FFFF00"/>
                </a:solidFill>
              </a:rPr>
              <a:t>(https app)</a:t>
            </a:r>
          </a:p>
        </p:txBody>
      </p:sp>
      <p:cxnSp>
        <p:nvCxnSpPr>
          <p:cNvPr id="21" name="Straight Arrow Connector 20"/>
          <p:cNvCxnSpPr>
            <a:cxnSpLocks/>
          </p:cNvCxnSpPr>
          <p:nvPr/>
        </p:nvCxnSpPr>
        <p:spPr>
          <a:xfrm flipH="1">
            <a:off x="8519631" y="1542689"/>
            <a:ext cx="994807" cy="8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8519631" y="1832249"/>
            <a:ext cx="994807" cy="8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519630" y="2629579"/>
            <a:ext cx="994807" cy="888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541205" y="2910256"/>
            <a:ext cx="994807" cy="888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55608" y="1325791"/>
            <a:ext cx="628697" cy="246221"/>
          </a:xfrm>
          <a:prstGeom prst="rect">
            <a:avLst/>
          </a:prstGeom>
        </p:spPr>
        <p:txBody>
          <a:bodyPr wrap="none">
            <a:spAutoFit/>
          </a:bodyPr>
          <a:lstStyle/>
          <a:p>
            <a:pPr algn="ctr"/>
            <a:r>
              <a:rPr lang="en-US" sz="1000" dirty="0">
                <a:solidFill>
                  <a:schemeClr val="accent2">
                    <a:lumMod val="60000"/>
                    <a:lumOff val="40000"/>
                  </a:schemeClr>
                </a:solidFill>
              </a:rPr>
              <a:t>Instance</a:t>
            </a:r>
          </a:p>
        </p:txBody>
      </p:sp>
      <p:sp>
        <p:nvSpPr>
          <p:cNvPr id="35" name="Rectangle 34"/>
          <p:cNvSpPr/>
          <p:nvPr/>
        </p:nvSpPr>
        <p:spPr>
          <a:xfrm>
            <a:off x="8655608" y="1617441"/>
            <a:ext cx="628697" cy="246221"/>
          </a:xfrm>
          <a:prstGeom prst="rect">
            <a:avLst/>
          </a:prstGeom>
        </p:spPr>
        <p:txBody>
          <a:bodyPr wrap="none">
            <a:spAutoFit/>
          </a:bodyPr>
          <a:lstStyle/>
          <a:p>
            <a:pPr algn="ctr"/>
            <a:r>
              <a:rPr lang="en-US" sz="1000" dirty="0">
                <a:solidFill>
                  <a:schemeClr val="accent2">
                    <a:lumMod val="60000"/>
                    <a:lumOff val="40000"/>
                  </a:schemeClr>
                </a:solidFill>
              </a:rPr>
              <a:t>Instance</a:t>
            </a:r>
          </a:p>
        </p:txBody>
      </p:sp>
      <p:sp>
        <p:nvSpPr>
          <p:cNvPr id="37" name="Rectangle 36"/>
          <p:cNvSpPr/>
          <p:nvPr/>
        </p:nvSpPr>
        <p:spPr>
          <a:xfrm>
            <a:off x="8621886" y="2399687"/>
            <a:ext cx="628697" cy="246221"/>
          </a:xfrm>
          <a:prstGeom prst="rect">
            <a:avLst/>
          </a:prstGeom>
        </p:spPr>
        <p:txBody>
          <a:bodyPr wrap="none">
            <a:spAutoFit/>
          </a:bodyPr>
          <a:lstStyle/>
          <a:p>
            <a:pPr algn="ctr"/>
            <a:r>
              <a:rPr lang="en-US" sz="1000" dirty="0">
                <a:solidFill>
                  <a:srgbClr val="FFFF00"/>
                </a:solidFill>
              </a:rPr>
              <a:t>Instance</a:t>
            </a:r>
          </a:p>
        </p:txBody>
      </p:sp>
      <p:sp>
        <p:nvSpPr>
          <p:cNvPr id="38" name="Rectangle 37"/>
          <p:cNvSpPr/>
          <p:nvPr/>
        </p:nvSpPr>
        <p:spPr>
          <a:xfrm>
            <a:off x="8645299" y="2683889"/>
            <a:ext cx="628697" cy="246221"/>
          </a:xfrm>
          <a:prstGeom prst="rect">
            <a:avLst/>
          </a:prstGeom>
        </p:spPr>
        <p:txBody>
          <a:bodyPr wrap="none">
            <a:spAutoFit/>
          </a:bodyPr>
          <a:lstStyle/>
          <a:p>
            <a:pPr algn="ctr"/>
            <a:r>
              <a:rPr lang="en-US" sz="1000" dirty="0">
                <a:solidFill>
                  <a:srgbClr val="FFFF00"/>
                </a:solidFill>
              </a:rPr>
              <a:t>Instance</a:t>
            </a:r>
          </a:p>
        </p:txBody>
      </p:sp>
      <p:sp>
        <p:nvSpPr>
          <p:cNvPr id="2" name="Rectangle 1">
            <a:extLst>
              <a:ext uri="{FF2B5EF4-FFF2-40B4-BE49-F238E27FC236}">
                <a16:creationId xmlns:a16="http://schemas.microsoft.com/office/drawing/2014/main" id="{4A32EECC-9DD4-2E52-4893-2F60E2B66987}"/>
              </a:ext>
            </a:extLst>
          </p:cNvPr>
          <p:cNvSpPr/>
          <p:nvPr/>
        </p:nvSpPr>
        <p:spPr>
          <a:xfrm>
            <a:off x="10836458" y="1410872"/>
            <a:ext cx="620683" cy="246221"/>
          </a:xfrm>
          <a:prstGeom prst="rect">
            <a:avLst/>
          </a:prstGeom>
        </p:spPr>
        <p:txBody>
          <a:bodyPr wrap="none">
            <a:spAutoFit/>
          </a:bodyPr>
          <a:lstStyle/>
          <a:p>
            <a:pPr algn="ctr"/>
            <a:r>
              <a:rPr lang="en-US" sz="1000" dirty="0">
                <a:solidFill>
                  <a:schemeClr val="accent2">
                    <a:lumMod val="60000"/>
                    <a:lumOff val="40000"/>
                  </a:schemeClr>
                </a:solidFill>
              </a:rPr>
              <a:t>Member</a:t>
            </a:r>
          </a:p>
        </p:txBody>
      </p:sp>
      <p:sp>
        <p:nvSpPr>
          <p:cNvPr id="3" name="Rectangle 2">
            <a:extLst>
              <a:ext uri="{FF2B5EF4-FFF2-40B4-BE49-F238E27FC236}">
                <a16:creationId xmlns:a16="http://schemas.microsoft.com/office/drawing/2014/main" id="{9C26C913-0447-2BF5-F530-133DB2644475}"/>
              </a:ext>
            </a:extLst>
          </p:cNvPr>
          <p:cNvSpPr/>
          <p:nvPr/>
        </p:nvSpPr>
        <p:spPr>
          <a:xfrm>
            <a:off x="10838026" y="1657542"/>
            <a:ext cx="620683" cy="246221"/>
          </a:xfrm>
          <a:prstGeom prst="rect">
            <a:avLst/>
          </a:prstGeom>
        </p:spPr>
        <p:txBody>
          <a:bodyPr wrap="none">
            <a:spAutoFit/>
          </a:bodyPr>
          <a:lstStyle/>
          <a:p>
            <a:pPr algn="ctr"/>
            <a:r>
              <a:rPr lang="en-US" sz="1000" dirty="0">
                <a:solidFill>
                  <a:schemeClr val="accent2">
                    <a:lumMod val="60000"/>
                    <a:lumOff val="40000"/>
                  </a:schemeClr>
                </a:solidFill>
              </a:rPr>
              <a:t>Member</a:t>
            </a:r>
          </a:p>
        </p:txBody>
      </p:sp>
      <p:sp>
        <p:nvSpPr>
          <p:cNvPr id="8" name="Rectangle 7">
            <a:extLst>
              <a:ext uri="{FF2B5EF4-FFF2-40B4-BE49-F238E27FC236}">
                <a16:creationId xmlns:a16="http://schemas.microsoft.com/office/drawing/2014/main" id="{A7374617-D9DF-B9EF-4A8D-8DDE00E6FB7E}"/>
              </a:ext>
            </a:extLst>
          </p:cNvPr>
          <p:cNvSpPr/>
          <p:nvPr/>
        </p:nvSpPr>
        <p:spPr>
          <a:xfrm>
            <a:off x="10836457" y="2514551"/>
            <a:ext cx="620683" cy="246221"/>
          </a:xfrm>
          <a:prstGeom prst="rect">
            <a:avLst/>
          </a:prstGeom>
        </p:spPr>
        <p:txBody>
          <a:bodyPr wrap="none">
            <a:spAutoFit/>
          </a:bodyPr>
          <a:lstStyle/>
          <a:p>
            <a:pPr algn="ctr"/>
            <a:r>
              <a:rPr lang="en-US" sz="1000" dirty="0">
                <a:solidFill>
                  <a:srgbClr val="FFFF00"/>
                </a:solidFill>
              </a:rPr>
              <a:t>Member</a:t>
            </a:r>
          </a:p>
        </p:txBody>
      </p:sp>
      <p:sp>
        <p:nvSpPr>
          <p:cNvPr id="16" name="Rectangle 15">
            <a:extLst>
              <a:ext uri="{FF2B5EF4-FFF2-40B4-BE49-F238E27FC236}">
                <a16:creationId xmlns:a16="http://schemas.microsoft.com/office/drawing/2014/main" id="{6235E693-625A-A241-5AC6-03F71C0EC8F6}"/>
              </a:ext>
            </a:extLst>
          </p:cNvPr>
          <p:cNvSpPr/>
          <p:nvPr/>
        </p:nvSpPr>
        <p:spPr>
          <a:xfrm>
            <a:off x="10836456" y="2756290"/>
            <a:ext cx="620683" cy="246221"/>
          </a:xfrm>
          <a:prstGeom prst="rect">
            <a:avLst/>
          </a:prstGeom>
        </p:spPr>
        <p:txBody>
          <a:bodyPr wrap="none">
            <a:spAutoFit/>
          </a:bodyPr>
          <a:lstStyle/>
          <a:p>
            <a:pPr algn="ctr"/>
            <a:r>
              <a:rPr lang="en-US" sz="1000" dirty="0">
                <a:solidFill>
                  <a:srgbClr val="FFFF00"/>
                </a:solidFill>
              </a:rPr>
              <a:t>Member</a:t>
            </a:r>
          </a:p>
        </p:txBody>
      </p:sp>
    </p:spTree>
    <p:extLst>
      <p:ext uri="{BB962C8B-B14F-4D97-AF65-F5344CB8AC3E}">
        <p14:creationId xmlns:p14="http://schemas.microsoft.com/office/powerpoint/2010/main" val="30351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6B30D85-8B7D-B481-48A9-1D249F7B5396}"/>
              </a:ext>
            </a:extLst>
          </p:cNvPr>
          <p:cNvSpPr/>
          <p:nvPr/>
        </p:nvSpPr>
        <p:spPr>
          <a:xfrm>
            <a:off x="3229410" y="179084"/>
            <a:ext cx="5998672" cy="461665"/>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endParaRPr lang="en-US" altLang="en-US" sz="2400" dirty="0">
              <a:solidFill>
                <a:schemeClr val="accent2">
                  <a:lumMod val="60000"/>
                  <a:lumOff val="40000"/>
                </a:schemeClr>
              </a:solidFill>
            </a:endParaRPr>
          </a:p>
        </p:txBody>
      </p:sp>
      <p:pic>
        <p:nvPicPr>
          <p:cNvPr id="2" name="Picture 1"/>
          <p:cNvPicPr>
            <a:picLocks noChangeAspect="1"/>
          </p:cNvPicPr>
          <p:nvPr/>
        </p:nvPicPr>
        <p:blipFill>
          <a:blip r:embed="rId3"/>
          <a:stretch>
            <a:fillRect/>
          </a:stretch>
        </p:blipFill>
        <p:spPr>
          <a:xfrm>
            <a:off x="639611" y="949568"/>
            <a:ext cx="7153361" cy="4709422"/>
          </a:xfrm>
          <a:prstGeom prst="rect">
            <a:avLst/>
          </a:prstGeom>
        </p:spPr>
      </p:pic>
      <p:sp>
        <p:nvSpPr>
          <p:cNvPr id="32" name="Rectangle 4"/>
          <p:cNvSpPr>
            <a:spLocks noChangeArrowheads="1"/>
          </p:cNvSpPr>
          <p:nvPr/>
        </p:nvSpPr>
        <p:spPr bwMode="auto">
          <a:xfrm>
            <a:off x="8077986" y="2071275"/>
            <a:ext cx="39090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1500" dirty="0">
                <a:solidFill>
                  <a:srgbClr val="FFC000"/>
                </a:solidFill>
                <a:latin typeface="Arial" panose="020B0604020202020204" pitchFamily="34" charset="0"/>
              </a:rPr>
              <a:t>F5 sends the HTTP web requests to the backend server</a:t>
            </a:r>
            <a:r>
              <a:rPr lang="en-US" altLang="en-US" sz="1500" dirty="0">
                <a:latin typeface="Arial" panose="020B0604020202020204" pitchFamily="34" charset="0"/>
              </a:rPr>
              <a:t> only after checking the web service availability.</a:t>
            </a:r>
          </a:p>
          <a:p>
            <a:pPr marL="285750" lvl="0" indent="-285750" eaLnBrk="0" fontAlgn="base" hangingPunct="0">
              <a:spcBef>
                <a:spcPct val="0"/>
              </a:spcBef>
              <a:spcAft>
                <a:spcPct val="0"/>
              </a:spcAft>
              <a:buFont typeface="Arial" panose="020B0604020202020204" pitchFamily="34" charset="0"/>
              <a:buChar char="•"/>
            </a:pPr>
            <a:endParaRPr kumimoji="0" lang="en-US" altLang="en-US" sz="1500" i="0" u="none" strike="noStrike" cap="none" normalizeH="0" baseline="0" dirty="0">
              <a:ln>
                <a:noFill/>
              </a:ln>
              <a:effectLst/>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sz="1500" dirty="0">
                <a:latin typeface="Arial" panose="020B0604020202020204" pitchFamily="34" charset="0"/>
              </a:rPr>
              <a:t>A health monitor is an </a:t>
            </a:r>
            <a:r>
              <a:rPr lang="en-US" altLang="en-US" sz="1500" dirty="0">
                <a:solidFill>
                  <a:srgbClr val="FFC000"/>
                </a:solidFill>
                <a:latin typeface="Arial" panose="020B0604020202020204" pitchFamily="34" charset="0"/>
              </a:rPr>
              <a:t>automatic check performed by the F5 load balancer </a:t>
            </a:r>
            <a:r>
              <a:rPr lang="en-US" altLang="en-US" sz="1500" dirty="0">
                <a:latin typeface="Arial" panose="020B0604020202020204" pitchFamily="34" charset="0"/>
              </a:rPr>
              <a:t>to make sure a web application is working correctly on the web server.</a:t>
            </a:r>
            <a:endParaRPr kumimoji="0" lang="en-US" altLang="en-US" sz="150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90271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6B30D85-8B7D-B481-48A9-1D249F7B5396}"/>
              </a:ext>
            </a:extLst>
          </p:cNvPr>
          <p:cNvSpPr/>
          <p:nvPr/>
        </p:nvSpPr>
        <p:spPr>
          <a:xfrm>
            <a:off x="3229410" y="179084"/>
            <a:ext cx="5998672" cy="461665"/>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endParaRPr lang="en-US" altLang="en-US" sz="2400" dirty="0">
              <a:solidFill>
                <a:schemeClr val="accent2">
                  <a:lumMod val="60000"/>
                  <a:lumOff val="40000"/>
                </a:schemeClr>
              </a:solidFill>
            </a:endParaRPr>
          </a:p>
        </p:txBody>
      </p:sp>
      <p:pic>
        <p:nvPicPr>
          <p:cNvPr id="2" name="Picture 1"/>
          <p:cNvPicPr>
            <a:picLocks noChangeAspect="1"/>
          </p:cNvPicPr>
          <p:nvPr/>
        </p:nvPicPr>
        <p:blipFill>
          <a:blip r:embed="rId3"/>
          <a:stretch>
            <a:fillRect/>
          </a:stretch>
        </p:blipFill>
        <p:spPr>
          <a:xfrm>
            <a:off x="639611" y="949568"/>
            <a:ext cx="7153361" cy="4709422"/>
          </a:xfrm>
          <a:prstGeom prst="rect">
            <a:avLst/>
          </a:prstGeom>
        </p:spPr>
      </p:pic>
      <p:sp>
        <p:nvSpPr>
          <p:cNvPr id="32" name="Rectangle 4"/>
          <p:cNvSpPr>
            <a:spLocks noChangeArrowheads="1"/>
          </p:cNvSpPr>
          <p:nvPr/>
        </p:nvSpPr>
        <p:spPr bwMode="auto">
          <a:xfrm>
            <a:off x="8100703" y="1593843"/>
            <a:ext cx="390906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accent2">
                    <a:lumMod val="60000"/>
                    <a:lumOff val="40000"/>
                  </a:schemeClr>
                </a:solidFill>
                <a:effectLst/>
                <a:latin typeface="Arial" panose="020B0604020202020204" pitchFamily="34" charset="0"/>
              </a:rPr>
              <a:t>Pool 1</a:t>
            </a:r>
            <a:r>
              <a:rPr kumimoji="0" lang="en-US" altLang="en-US" sz="1800" b="0" i="0" u="none" strike="noStrike" cap="none" normalizeH="0" baseline="0" dirty="0">
                <a:ln>
                  <a:noFill/>
                </a:ln>
                <a:solidFill>
                  <a:schemeClr val="accent2">
                    <a:lumMod val="60000"/>
                    <a:lumOff val="40000"/>
                  </a:schemeClr>
                </a:solidFill>
                <a:effectLst/>
                <a:latin typeface="Arial" panose="020B0604020202020204" pitchFamily="34" charset="0"/>
              </a:rPr>
              <a:t> → </a:t>
            </a:r>
            <a:r>
              <a:rPr kumimoji="0" lang="en-US" altLang="en-US" sz="1800" b="0" i="0" u="none" strike="noStrike" cap="none" normalizeH="0" dirty="0">
                <a:ln>
                  <a:noFill/>
                </a:ln>
                <a:solidFill>
                  <a:schemeClr val="accent2">
                    <a:lumMod val="60000"/>
                    <a:lumOff val="40000"/>
                  </a:schemeClr>
                </a:solidFill>
                <a:effectLst/>
                <a:latin typeface="Arial" panose="020B0604020202020204" pitchFamily="34" charset="0"/>
              </a:rPr>
              <a:t>Learning-</a:t>
            </a:r>
            <a:r>
              <a:rPr kumimoji="0" lang="en-US" altLang="en-US" sz="1800" b="0" i="0" u="none" strike="noStrike" cap="none" normalizeH="0" dirty="0" err="1">
                <a:ln>
                  <a:noFill/>
                </a:ln>
                <a:solidFill>
                  <a:schemeClr val="accent2">
                    <a:lumMod val="60000"/>
                    <a:lumOff val="40000"/>
                  </a:schemeClr>
                </a:solidFill>
                <a:effectLst/>
                <a:latin typeface="Arial" panose="020B0604020202020204" pitchFamily="34" charset="0"/>
              </a:rPr>
              <a:t>Portal_Http</a:t>
            </a:r>
            <a:endParaRPr kumimoji="0" lang="en-US" altLang="en-US" sz="1800" b="0" i="0" u="none" strike="noStrike" cap="none" normalizeH="0" dirty="0">
              <a:ln>
                <a:noFill/>
              </a:ln>
              <a:solidFill>
                <a:schemeClr val="accent2">
                  <a:lumMod val="60000"/>
                  <a:lumOff val="40000"/>
                </a:schemeClr>
              </a:solidFill>
              <a:effectLst/>
              <a:latin typeface="Arial" panose="020B0604020202020204" pitchFamily="34" charset="0"/>
            </a:endParaRPr>
          </a:p>
          <a:p>
            <a:pPr eaLnBrk="0" fontAlgn="base" hangingPunct="0">
              <a:spcBef>
                <a:spcPct val="0"/>
              </a:spcBef>
              <a:spcAft>
                <a:spcPct val="0"/>
              </a:spcAft>
            </a:pPr>
            <a:r>
              <a:rPr lang="en-US" altLang="en-US" sz="1400" b="1" dirty="0">
                <a:solidFill>
                  <a:srgbClr val="92D050"/>
                </a:solidFill>
                <a:latin typeface="Arial" panose="020B0604020202020204" pitchFamily="34" charset="0"/>
              </a:rPr>
              <a:t>(Pool 1</a:t>
            </a:r>
            <a:r>
              <a:rPr lang="en-US" altLang="en-US" sz="1400" dirty="0">
                <a:solidFill>
                  <a:srgbClr val="92D050"/>
                </a:solidFill>
                <a:latin typeface="Arial" panose="020B0604020202020204" pitchFamily="34" charset="0"/>
              </a:rPr>
              <a:t> attached with </a:t>
            </a:r>
            <a:r>
              <a:rPr lang="en-US" altLang="en-US" sz="1400" b="1" i="1" dirty="0">
                <a:solidFill>
                  <a:srgbClr val="92D050"/>
                </a:solidFill>
                <a:latin typeface="Arial" panose="020B0604020202020204" pitchFamily="34" charset="0"/>
              </a:rPr>
              <a:t>http health monitor</a:t>
            </a:r>
            <a:r>
              <a:rPr lang="en-US" altLang="en-US" sz="1400" dirty="0">
                <a:solidFill>
                  <a:srgbClr val="92D050"/>
                </a:solidFill>
                <a:latin typeface="Arial" panose="020B0604020202020204" pitchFamily="34" charset="0"/>
              </a:rPr>
              <a:t>) </a:t>
            </a:r>
            <a:endParaRPr kumimoji="0" lang="en-US" altLang="en-US" sz="1400" b="0" i="0" u="none" strike="noStrike" cap="none" normalizeH="0" baseline="0" dirty="0">
              <a:ln>
                <a:noFill/>
              </a:ln>
              <a:solidFill>
                <a:srgbClr val="92D050"/>
              </a:solidFill>
              <a:effectLst/>
              <a:latin typeface="Arial" panose="020B0604020202020204" pitchFamily="34" charset="0"/>
            </a:endParaRPr>
          </a:p>
          <a:p>
            <a:pPr lvl="1" eaLnBrk="0" fontAlgn="base" hangingPunct="0">
              <a:spcBef>
                <a:spcPct val="0"/>
              </a:spcBef>
              <a:spcAft>
                <a:spcPct val="0"/>
              </a:spcAft>
              <a:buFontTx/>
              <a:buChar char="•"/>
            </a:pPr>
            <a:r>
              <a:rPr lang="en-US" altLang="en-US" dirty="0">
                <a:solidFill>
                  <a:schemeClr val="accent2">
                    <a:lumMod val="60000"/>
                    <a:lumOff val="40000"/>
                  </a:schemeClr>
                </a:solidFill>
                <a:latin typeface="Arial" panose="020B0604020202020204" pitchFamily="34" charset="0"/>
              </a:rPr>
              <a:t>S1_Web-Srv01</a:t>
            </a:r>
            <a:r>
              <a:rPr kumimoji="0" lang="en-US" altLang="en-US" b="0" i="0" u="none" strike="noStrike" cap="none" normalizeH="0" baseline="0" dirty="0">
                <a:ln>
                  <a:noFill/>
                </a:ln>
                <a:solidFill>
                  <a:schemeClr val="accent2">
                    <a:lumMod val="60000"/>
                    <a:lumOff val="40000"/>
                  </a:schemeClr>
                </a:solidFill>
                <a:effectLst/>
                <a:latin typeface="Arial" panose="020B0604020202020204" pitchFamily="34" charset="0"/>
              </a:rPr>
              <a:t>:8181</a:t>
            </a:r>
          </a:p>
          <a:p>
            <a:pPr lvl="1" eaLnBrk="0" fontAlgn="base" hangingPunct="0">
              <a:spcBef>
                <a:spcPct val="0"/>
              </a:spcBef>
              <a:spcAft>
                <a:spcPct val="0"/>
              </a:spcAft>
              <a:buFontTx/>
              <a:buChar char="•"/>
            </a:pPr>
            <a:r>
              <a:rPr lang="en-US" altLang="en-US" dirty="0">
                <a:solidFill>
                  <a:schemeClr val="accent2">
                    <a:lumMod val="60000"/>
                    <a:lumOff val="40000"/>
                  </a:schemeClr>
                </a:solidFill>
                <a:latin typeface="Arial" panose="020B0604020202020204" pitchFamily="34" charset="0"/>
              </a:rPr>
              <a:t>S1_Web-Srv02</a:t>
            </a:r>
            <a:r>
              <a:rPr kumimoji="0" lang="en-US" altLang="en-US" b="0" i="0" u="none" strike="noStrike" cap="none" normalizeH="0" baseline="0" dirty="0">
                <a:ln>
                  <a:noFill/>
                </a:ln>
                <a:solidFill>
                  <a:schemeClr val="accent2">
                    <a:lumMod val="60000"/>
                    <a:lumOff val="40000"/>
                  </a:schemeClr>
                </a:solidFill>
                <a:effectLst/>
                <a:latin typeface="Arial" panose="020B0604020202020204" pitchFamily="34" charset="0"/>
              </a:rPr>
              <a:t>:8181</a:t>
            </a:r>
          </a:p>
          <a:p>
            <a:pPr lvl="1"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FFC000"/>
                </a:solidFill>
                <a:effectLst/>
                <a:latin typeface="Arial" panose="020B0604020202020204" pitchFamily="34" charset="0"/>
              </a:rPr>
              <a:t>Pool 2</a:t>
            </a:r>
            <a:r>
              <a:rPr kumimoji="0" lang="en-US" altLang="en-US" sz="1800" b="0" i="0" u="none" strike="noStrike" cap="none" normalizeH="0" baseline="0" dirty="0">
                <a:ln>
                  <a:noFill/>
                </a:ln>
                <a:solidFill>
                  <a:srgbClr val="FFC000"/>
                </a:solidFill>
                <a:effectLst/>
                <a:latin typeface="Arial" panose="020B0604020202020204" pitchFamily="34" charset="0"/>
              </a:rPr>
              <a:t> →  Learning-</a:t>
            </a:r>
            <a:r>
              <a:rPr kumimoji="0" lang="en-US" altLang="en-US" sz="1800" b="0" i="0" u="none" strike="noStrike" cap="none" normalizeH="0" baseline="0" dirty="0" err="1">
                <a:ln>
                  <a:noFill/>
                </a:ln>
                <a:solidFill>
                  <a:srgbClr val="FFC000"/>
                </a:solidFill>
                <a:effectLst/>
                <a:latin typeface="Arial" panose="020B0604020202020204" pitchFamily="34" charset="0"/>
              </a:rPr>
              <a:t>Portal_Https</a:t>
            </a:r>
            <a:endParaRPr kumimoji="0" lang="en-US" altLang="en-US" sz="1800" b="0" i="0" u="none" strike="noStrike" cap="none" normalizeH="0" baseline="0" dirty="0">
              <a:ln>
                <a:noFill/>
              </a:ln>
              <a:solidFill>
                <a:srgbClr val="FFC000"/>
              </a:solidFill>
              <a:effectLst/>
              <a:latin typeface="Arial" panose="020B0604020202020204" pitchFamily="34" charset="0"/>
            </a:endParaRPr>
          </a:p>
          <a:p>
            <a:pPr eaLnBrk="0" fontAlgn="base" hangingPunct="0">
              <a:spcBef>
                <a:spcPct val="0"/>
              </a:spcBef>
              <a:spcAft>
                <a:spcPct val="0"/>
              </a:spcAft>
            </a:pPr>
            <a:r>
              <a:rPr lang="en-US" altLang="en-US" sz="1400" dirty="0">
                <a:solidFill>
                  <a:srgbClr val="92D050"/>
                </a:solidFill>
                <a:latin typeface="Arial" panose="020B0604020202020204" pitchFamily="34" charset="0"/>
              </a:rPr>
              <a:t>(Pool 2 attached with </a:t>
            </a:r>
            <a:r>
              <a:rPr lang="en-US" altLang="en-US" sz="1400" b="1" i="1" dirty="0">
                <a:solidFill>
                  <a:srgbClr val="92D050"/>
                </a:solidFill>
                <a:latin typeface="Arial" panose="020B0604020202020204" pitchFamily="34" charset="0"/>
              </a:rPr>
              <a:t>https health monitor</a:t>
            </a:r>
            <a:r>
              <a:rPr lang="en-US" altLang="en-US" sz="1400" dirty="0">
                <a:solidFill>
                  <a:srgbClr val="92D050"/>
                </a:solidFill>
                <a:latin typeface="Arial" panose="020B0604020202020204" pitchFamily="34" charset="0"/>
              </a:rPr>
              <a:t>) </a:t>
            </a:r>
          </a:p>
          <a:p>
            <a:pPr lvl="1" eaLnBrk="0" fontAlgn="base" hangingPunct="0">
              <a:spcBef>
                <a:spcPct val="0"/>
              </a:spcBef>
              <a:spcAft>
                <a:spcPct val="0"/>
              </a:spcAft>
              <a:buFontTx/>
              <a:buChar char="•"/>
            </a:pPr>
            <a:r>
              <a:rPr lang="en-US" altLang="en-US" dirty="0">
                <a:solidFill>
                  <a:srgbClr val="FFC000"/>
                </a:solidFill>
                <a:latin typeface="Arial" panose="020B0604020202020204" pitchFamily="34" charset="0"/>
              </a:rPr>
              <a:t>S1_Web-Srv01</a:t>
            </a:r>
            <a:r>
              <a:rPr kumimoji="0" lang="en-US" altLang="en-US" b="0" i="0" u="none" strike="noStrike" cap="none" normalizeH="0" baseline="0" dirty="0">
                <a:ln>
                  <a:noFill/>
                </a:ln>
                <a:solidFill>
                  <a:srgbClr val="FFC000"/>
                </a:solidFill>
                <a:effectLst/>
                <a:latin typeface="Arial" panose="020B0604020202020204" pitchFamily="34" charset="0"/>
              </a:rPr>
              <a:t>:9191</a:t>
            </a:r>
          </a:p>
          <a:p>
            <a:pPr lvl="1" eaLnBrk="0" fontAlgn="base" hangingPunct="0">
              <a:spcBef>
                <a:spcPct val="0"/>
              </a:spcBef>
              <a:spcAft>
                <a:spcPct val="0"/>
              </a:spcAft>
              <a:buFontTx/>
              <a:buChar char="•"/>
            </a:pPr>
            <a:r>
              <a:rPr lang="en-US" altLang="en-US" dirty="0">
                <a:solidFill>
                  <a:srgbClr val="FFC000"/>
                </a:solidFill>
                <a:latin typeface="Arial" panose="020B0604020202020204" pitchFamily="34" charset="0"/>
              </a:rPr>
              <a:t>S1_Web-Srv02</a:t>
            </a:r>
            <a:r>
              <a:rPr kumimoji="0" lang="en-US" altLang="en-US" b="0" i="0" u="none" strike="noStrike" cap="none" normalizeH="0" baseline="0" dirty="0">
                <a:ln>
                  <a:noFill/>
                </a:ln>
                <a:solidFill>
                  <a:srgbClr val="FFC000"/>
                </a:solidFill>
                <a:effectLst/>
                <a:latin typeface="Arial" panose="020B0604020202020204" pitchFamily="34" charset="0"/>
              </a:rPr>
              <a:t>:9191</a:t>
            </a:r>
          </a:p>
        </p:txBody>
      </p:sp>
    </p:spTree>
    <p:extLst>
      <p:ext uri="{BB962C8B-B14F-4D97-AF65-F5344CB8AC3E}">
        <p14:creationId xmlns:p14="http://schemas.microsoft.com/office/powerpoint/2010/main" val="229064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4A4C5-6E1C-183B-ECA3-F0D3509C5A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6B30D85-8B7D-B481-48A9-1D249F7B5396}"/>
              </a:ext>
            </a:extLst>
          </p:cNvPr>
          <p:cNvSpPr/>
          <p:nvPr/>
        </p:nvSpPr>
        <p:spPr>
          <a:xfrm>
            <a:off x="3229410" y="179084"/>
            <a:ext cx="5998672" cy="830997"/>
          </a:xfrm>
          <a:prstGeom prst="rect">
            <a:avLst/>
          </a:prstGeom>
        </p:spPr>
        <p:txBody>
          <a:bodyPr wrap="square">
            <a:spAutoFit/>
          </a:bodyPr>
          <a:lstStyle/>
          <a:p>
            <a:pPr algn="ctr"/>
            <a:r>
              <a:rPr lang="en-US" altLang="en-US" sz="2400" dirty="0">
                <a:solidFill>
                  <a:schemeClr val="accent2">
                    <a:lumMod val="60000"/>
                    <a:lumOff val="40000"/>
                  </a:schemeClr>
                </a:solidFill>
              </a:rPr>
              <a:t>Step 03:  </a:t>
            </a:r>
            <a:r>
              <a:rPr lang="en-US" altLang="en-US" sz="2400" dirty="0">
                <a:solidFill>
                  <a:srgbClr val="FFC000"/>
                </a:solidFill>
              </a:rPr>
              <a:t>Health Monitors</a:t>
            </a:r>
          </a:p>
          <a:p>
            <a:pPr algn="ctr"/>
            <a:r>
              <a:rPr lang="en-US" altLang="en-US" sz="2400" dirty="0">
                <a:solidFill>
                  <a:srgbClr val="92D050"/>
                </a:solidFill>
              </a:rPr>
              <a:t>(Status - Available)</a:t>
            </a:r>
          </a:p>
        </p:txBody>
      </p:sp>
      <p:pic>
        <p:nvPicPr>
          <p:cNvPr id="2" name="Picture 1">
            <a:extLst>
              <a:ext uri="{FF2B5EF4-FFF2-40B4-BE49-F238E27FC236}">
                <a16:creationId xmlns:a16="http://schemas.microsoft.com/office/drawing/2014/main" id="{9187A56A-9797-A213-EC02-B4E57AB35D71}"/>
              </a:ext>
            </a:extLst>
          </p:cNvPr>
          <p:cNvPicPr>
            <a:picLocks noChangeAspect="1"/>
          </p:cNvPicPr>
          <p:nvPr/>
        </p:nvPicPr>
        <p:blipFill>
          <a:blip r:embed="rId3"/>
          <a:stretch>
            <a:fillRect/>
          </a:stretch>
        </p:blipFill>
        <p:spPr>
          <a:xfrm>
            <a:off x="492994" y="1497487"/>
            <a:ext cx="7153361" cy="4709422"/>
          </a:xfrm>
          <a:prstGeom prst="rect">
            <a:avLst/>
          </a:prstGeom>
        </p:spPr>
      </p:pic>
      <p:pic>
        <p:nvPicPr>
          <p:cNvPr id="3" name="Picture 2">
            <a:extLst>
              <a:ext uri="{FF2B5EF4-FFF2-40B4-BE49-F238E27FC236}">
                <a16:creationId xmlns:a16="http://schemas.microsoft.com/office/drawing/2014/main" id="{03D78F9F-6994-7079-7676-D955A0AD106C}"/>
              </a:ext>
            </a:extLst>
          </p:cNvPr>
          <p:cNvPicPr>
            <a:picLocks noChangeAspect="1"/>
          </p:cNvPicPr>
          <p:nvPr/>
        </p:nvPicPr>
        <p:blipFill>
          <a:blip r:embed="rId4"/>
          <a:stretch>
            <a:fillRect/>
          </a:stretch>
        </p:blipFill>
        <p:spPr>
          <a:xfrm>
            <a:off x="8019386" y="2233361"/>
            <a:ext cx="3533705" cy="3686175"/>
          </a:xfrm>
          <a:prstGeom prst="rect">
            <a:avLst/>
          </a:prstGeom>
        </p:spPr>
      </p:pic>
      <p:sp>
        <p:nvSpPr>
          <p:cNvPr id="8" name="Rectangle 7">
            <a:extLst>
              <a:ext uri="{FF2B5EF4-FFF2-40B4-BE49-F238E27FC236}">
                <a16:creationId xmlns:a16="http://schemas.microsoft.com/office/drawing/2014/main" id="{88CB7C98-4B1C-E525-3943-A27A2AA4A95D}"/>
              </a:ext>
            </a:extLst>
          </p:cNvPr>
          <p:cNvSpPr/>
          <p:nvPr/>
        </p:nvSpPr>
        <p:spPr>
          <a:xfrm>
            <a:off x="8236506" y="1684945"/>
            <a:ext cx="3099464" cy="461665"/>
          </a:xfrm>
          <a:prstGeom prst="rect">
            <a:avLst/>
          </a:prstGeom>
          <a:solidFill>
            <a:schemeClr val="tx1"/>
          </a:solidFill>
        </p:spPr>
        <p:txBody>
          <a:bodyPr wrap="square">
            <a:spAutoFit/>
          </a:bodyPr>
          <a:lstStyle/>
          <a:p>
            <a:pPr algn="ctr"/>
            <a:r>
              <a:rPr lang="en-US" altLang="en-US" sz="1200" dirty="0">
                <a:solidFill>
                  <a:srgbClr val="00B050"/>
                </a:solidFill>
              </a:rPr>
              <a:t>Health Monitor Assigned / Web Server Instance 8181 Response is Good</a:t>
            </a:r>
          </a:p>
        </p:txBody>
      </p:sp>
    </p:spTree>
    <p:extLst>
      <p:ext uri="{BB962C8B-B14F-4D97-AF65-F5344CB8AC3E}">
        <p14:creationId xmlns:p14="http://schemas.microsoft.com/office/powerpoint/2010/main" val="243998895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3.xml><?xml version="1.0" encoding="utf-8"?>
<ds:datastoreItem xmlns:ds="http://schemas.openxmlformats.org/officeDocument/2006/customXml" ds:itemID="{1F342EE1-43E5-4AFB-895D-B61B9656DC14}">
  <ds:schemaRefs>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230e9df3-be65-4c73-a93b-d1236ebd677e"/>
    <ds:schemaRef ds:uri="http://purl.org/dc/dcmitype/"/>
    <ds:schemaRef ds:uri="16c05727-aa75-4e4a-9b5f-8a80a1165891"/>
    <ds:schemaRef ds:uri="71af3243-3dd4-4a8d-8c0d-dd76da1f02a5"/>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{B0C967D9-55B0-4D56-ADF1-014974950D0B}tf33713516_win32</Template>
  <TotalTime>56562</TotalTime>
  <Words>915</Words>
  <Application>Microsoft Office PowerPoint</Application>
  <PresentationFormat>Widescreen</PresentationFormat>
  <Paragraphs>140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Tahoma</vt:lpstr>
      <vt:lpstr>Walbaum Display</vt:lpstr>
      <vt:lpstr>3DFloatVTI</vt:lpstr>
      <vt:lpstr>F5 LTM Learning  with Alexander 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concludes Chapter 05.  I hope this video helped you understand the concepts of Nodes, Pools, Pool Members and Health Monitors.  Continue with Chapter 06 to configure the Nodes, Pools, Pool Members and Health Monitors.  Thank you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F5 rSeries Learning with Alexander S</dc:title>
  <dc:creator>Alexander Sellapillai</dc:creator>
  <cp:lastModifiedBy>Alexander Sellapillai</cp:lastModifiedBy>
  <cp:revision>273</cp:revision>
  <dcterms:created xsi:type="dcterms:W3CDTF">2025-06-06T10:05:20Z</dcterms:created>
  <dcterms:modified xsi:type="dcterms:W3CDTF">2026-03-06T15:53:47Z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